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63" r:id="rId3"/>
    <p:sldId id="258" r:id="rId4"/>
    <p:sldId id="265" r:id="rId5"/>
    <p:sldId id="260" r:id="rId6"/>
    <p:sldId id="262" r:id="rId7"/>
    <p:sldId id="261" r:id="rId8"/>
    <p:sldId id="257" r:id="rId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4A792-7E14-4DA1-89DC-BE23D6428361}" v="416" dt="2023-07-21T16:59:59.0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684" autoAdjust="0"/>
  </p:normalViewPr>
  <p:slideViewPr>
    <p:cSldViewPr snapToGrid="0">
      <p:cViewPr varScale="1">
        <p:scale>
          <a:sx n="57" d="100"/>
          <a:sy n="57" d="100"/>
        </p:scale>
        <p:origin x="165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MASSARO" userId="663ceb74-1490-46bb-b024-cda027356a11" providerId="ADAL" clId="{85814857-3490-4487-BD61-34B8B99B3F22}"/>
    <pc:docChg chg="undo custSel modSld">
      <pc:chgData name="SARA MASSARO" userId="663ceb74-1490-46bb-b024-cda027356a11" providerId="ADAL" clId="{85814857-3490-4487-BD61-34B8B99B3F22}" dt="2023-07-21T10:43:06.612" v="694" actId="26606"/>
      <pc:docMkLst>
        <pc:docMk/>
      </pc:docMkLst>
      <pc:sldChg chg="modSp">
        <pc:chgData name="SARA MASSARO" userId="663ceb74-1490-46bb-b024-cda027356a11" providerId="ADAL" clId="{85814857-3490-4487-BD61-34B8B99B3F22}" dt="2023-07-21T07:59:54.844" v="4"/>
        <pc:sldMkLst>
          <pc:docMk/>
          <pc:sldMk cId="760890583" sldId="258"/>
        </pc:sldMkLst>
        <pc:graphicFrameChg chg="mod">
          <ac:chgData name="SARA MASSARO" userId="663ceb74-1490-46bb-b024-cda027356a11" providerId="ADAL" clId="{85814857-3490-4487-BD61-34B8B99B3F22}" dt="2023-07-21T07:59:54.844" v="4"/>
          <ac:graphicFrameMkLst>
            <pc:docMk/>
            <pc:sldMk cId="760890583" sldId="258"/>
            <ac:graphicFrameMk id="106" creationId="{953339AD-4925-E03E-A724-8BAD920D29D6}"/>
          </ac:graphicFrameMkLst>
        </pc:graphicFrameChg>
      </pc:sldChg>
      <pc:sldChg chg="addSp delSp modSp mod setBg">
        <pc:chgData name="SARA MASSARO" userId="663ceb74-1490-46bb-b024-cda027356a11" providerId="ADAL" clId="{85814857-3490-4487-BD61-34B8B99B3F22}" dt="2023-07-21T10:43:06.612" v="694" actId="26606"/>
        <pc:sldMkLst>
          <pc:docMk/>
          <pc:sldMk cId="426464327" sldId="263"/>
        </pc:sldMkLst>
        <pc:spChg chg="mod">
          <ac:chgData name="SARA MASSARO" userId="663ceb74-1490-46bb-b024-cda027356a11" providerId="ADAL" clId="{85814857-3490-4487-BD61-34B8B99B3F22}" dt="2023-07-21T10:43:06.587" v="693" actId="26606"/>
          <ac:spMkLst>
            <pc:docMk/>
            <pc:sldMk cId="426464327" sldId="263"/>
            <ac:spMk id="2" creationId="{B2E944E8-1B99-7B70-E261-6C035D091591}"/>
          </ac:spMkLst>
        </pc:spChg>
        <pc:spChg chg="add del mod">
          <ac:chgData name="SARA MASSARO" userId="663ceb74-1490-46bb-b024-cda027356a11" providerId="ADAL" clId="{85814857-3490-4487-BD61-34B8B99B3F22}" dt="2023-07-21T10:43:06.612" v="694" actId="26606"/>
          <ac:spMkLst>
            <pc:docMk/>
            <pc:sldMk cId="426464327" sldId="263"/>
            <ac:spMk id="3" creationId="{D7E98E07-0DDF-3F0B-AF24-AE7CDB6525A9}"/>
          </ac:spMkLst>
        </pc:spChg>
        <pc:spChg chg="add del">
          <ac:chgData name="SARA MASSARO" userId="663ceb74-1490-46bb-b024-cda027356a11" providerId="ADAL" clId="{85814857-3490-4487-BD61-34B8B99B3F22}" dt="2023-07-21T10:43:06.587" v="693" actId="26606"/>
          <ac:spMkLst>
            <pc:docMk/>
            <pc:sldMk cId="426464327" sldId="263"/>
            <ac:spMk id="9" creationId="{57908DE9-5647-483E-B731-49D34A839B3F}"/>
          </ac:spMkLst>
        </pc:spChg>
        <pc:spChg chg="add del">
          <ac:chgData name="SARA MASSARO" userId="663ceb74-1490-46bb-b024-cda027356a11" providerId="ADAL" clId="{85814857-3490-4487-BD61-34B8B99B3F22}" dt="2023-07-21T10:43:06.587" v="693" actId="26606"/>
          <ac:spMkLst>
            <pc:docMk/>
            <pc:sldMk cId="426464327" sldId="263"/>
            <ac:spMk id="11" creationId="{926962B4-5DCE-4745-A877-F7237DA68D7F}"/>
          </ac:spMkLst>
        </pc:spChg>
        <pc:spChg chg="add del">
          <ac:chgData name="SARA MASSARO" userId="663ceb74-1490-46bb-b024-cda027356a11" providerId="ADAL" clId="{85814857-3490-4487-BD61-34B8B99B3F22}" dt="2023-07-21T10:43:06.587" v="693" actId="26606"/>
          <ac:spMkLst>
            <pc:docMk/>
            <pc:sldMk cId="426464327" sldId="263"/>
            <ac:spMk id="13" creationId="{FFC31C6D-653C-4C57-B226-ED6CE571F611}"/>
          </ac:spMkLst>
        </pc:spChg>
        <pc:grpChg chg="add del">
          <ac:chgData name="SARA MASSARO" userId="663ceb74-1490-46bb-b024-cda027356a11" providerId="ADAL" clId="{85814857-3490-4487-BD61-34B8B99B3F22}" dt="2023-07-21T10:43:06.587" v="693" actId="26606"/>
          <ac:grpSpMkLst>
            <pc:docMk/>
            <pc:sldMk cId="426464327" sldId="263"/>
            <ac:grpSpMk id="15" creationId="{C310B041-3468-403A-926B-E3C1CF4433A2}"/>
          </ac:grpSpMkLst>
        </pc:grpChg>
        <pc:graphicFrameChg chg="add del">
          <ac:chgData name="SARA MASSARO" userId="663ceb74-1490-46bb-b024-cda027356a11" providerId="ADAL" clId="{85814857-3490-4487-BD61-34B8B99B3F22}" dt="2023-07-21T10:43:06.587" v="693" actId="26606"/>
          <ac:graphicFrameMkLst>
            <pc:docMk/>
            <pc:sldMk cId="426464327" sldId="263"/>
            <ac:graphicFrameMk id="5" creationId="{94ADA72C-E1BB-DBD7-CDF9-DB44167EC57B}"/>
          </ac:graphicFrameMkLst>
        </pc:graphicFrameChg>
        <pc:graphicFrameChg chg="add">
          <ac:chgData name="SARA MASSARO" userId="663ceb74-1490-46bb-b024-cda027356a11" providerId="ADAL" clId="{85814857-3490-4487-BD61-34B8B99B3F22}" dt="2023-07-21T10:43:06.612" v="694" actId="26606"/>
          <ac:graphicFrameMkLst>
            <pc:docMk/>
            <pc:sldMk cId="426464327" sldId="263"/>
            <ac:graphicFrameMk id="23" creationId="{DFFAE6C8-9A02-ABBE-AD88-4AC4565D9DF8}"/>
          </ac:graphicFrameMkLst>
        </pc:graphicFrameChg>
      </pc:sldChg>
    </pc:docChg>
  </pc:docChgLst>
  <pc:docChgLst>
    <pc:chgData name="Utente guest" userId="S::urn:spo:anon#8cbad49c77048ec86ef1ebc1dd159fbe2568a66cfc7c78251d5b1473864e29c2::" providerId="AD" clId="Web-{17DB7CEC-1FA4-80D7-FC65-B0CBC04089A8}"/>
    <pc:docChg chg="modSld">
      <pc:chgData name="Utente guest" userId="S::urn:spo:anon#8cbad49c77048ec86ef1ebc1dd159fbe2568a66cfc7c78251d5b1473864e29c2::" providerId="AD" clId="Web-{17DB7CEC-1FA4-80D7-FC65-B0CBC04089A8}" dt="2023-07-21T07:53:17.483" v="113"/>
      <pc:docMkLst>
        <pc:docMk/>
      </pc:docMkLst>
      <pc:sldChg chg="addSp delSp modSp">
        <pc:chgData name="Utente guest" userId="S::urn:spo:anon#8cbad49c77048ec86ef1ebc1dd159fbe2568a66cfc7c78251d5b1473864e29c2::" providerId="AD" clId="Web-{17DB7CEC-1FA4-80D7-FC65-B0CBC04089A8}" dt="2023-07-21T07:53:17.483" v="113"/>
        <pc:sldMkLst>
          <pc:docMk/>
          <pc:sldMk cId="760890583" sldId="258"/>
        </pc:sldMkLst>
        <pc:spChg chg="mod">
          <ac:chgData name="Utente guest" userId="S::urn:spo:anon#8cbad49c77048ec86ef1ebc1dd159fbe2568a66cfc7c78251d5b1473864e29c2::" providerId="AD" clId="Web-{17DB7CEC-1FA4-80D7-FC65-B0CBC04089A8}" dt="2023-07-21T07:53:17.483" v="113"/>
          <ac:spMkLst>
            <pc:docMk/>
            <pc:sldMk cId="760890583" sldId="258"/>
            <ac:spMk id="2" creationId="{4297790D-438C-26FB-9BD1-BC6408B6F5D0}"/>
          </ac:spMkLst>
        </pc:spChg>
        <pc:spChg chg="add del mod">
          <ac:chgData name="Utente guest" userId="S::urn:spo:anon#8cbad49c77048ec86ef1ebc1dd159fbe2568a66cfc7c78251d5b1473864e29c2::" providerId="AD" clId="Web-{17DB7CEC-1FA4-80D7-FC65-B0CBC04089A8}" dt="2023-07-21T07:51:57.151" v="97"/>
          <ac:spMkLst>
            <pc:docMk/>
            <pc:sldMk cId="760890583" sldId="258"/>
            <ac:spMk id="3" creationId="{13C3D750-04F9-F965-5C92-7CF7995C8B7B}"/>
          </ac:spMkLst>
        </pc:spChg>
        <pc:spChg chg="add del mod">
          <ac:chgData name="Utente guest" userId="S::urn:spo:anon#8cbad49c77048ec86ef1ebc1dd159fbe2568a66cfc7c78251d5b1473864e29c2::" providerId="AD" clId="Web-{17DB7CEC-1FA4-80D7-FC65-B0CBC04089A8}" dt="2023-07-21T07:52:54.873" v="108"/>
          <ac:spMkLst>
            <pc:docMk/>
            <pc:sldMk cId="760890583" sldId="258"/>
            <ac:spMk id="4" creationId="{5B55228B-5F8B-74CF-C682-EF43B26B9256}"/>
          </ac:spMkLst>
        </pc:spChg>
        <pc:spChg chg="add del mod">
          <ac:chgData name="Utente guest" userId="S::urn:spo:anon#8cbad49c77048ec86ef1ebc1dd159fbe2568a66cfc7c78251d5b1473864e29c2::" providerId="AD" clId="Web-{17DB7CEC-1FA4-80D7-FC65-B0CBC04089A8}" dt="2023-07-21T07:52:54.873" v="108"/>
          <ac:spMkLst>
            <pc:docMk/>
            <pc:sldMk cId="760890583" sldId="258"/>
            <ac:spMk id="10" creationId="{99B5B3C5-A599-465B-B2B9-866E8B2087CE}"/>
          </ac:spMkLst>
        </pc:spChg>
        <pc:spChg chg="add del">
          <ac:chgData name="Utente guest" userId="S::urn:spo:anon#8cbad49c77048ec86ef1ebc1dd159fbe2568a66cfc7c78251d5b1473864e29c2::" providerId="AD" clId="Web-{17DB7CEC-1FA4-80D7-FC65-B0CBC04089A8}" dt="2023-07-21T07:52:54.873" v="108"/>
          <ac:spMkLst>
            <pc:docMk/>
            <pc:sldMk cId="760890583" sldId="258"/>
            <ac:spMk id="12" creationId="{25C84982-7DD0-43B1-8A2D-BFA4DF1B4E60}"/>
          </ac:spMkLst>
        </pc:spChg>
        <pc:spChg chg="add del">
          <ac:chgData name="Utente guest" userId="S::urn:spo:anon#8cbad49c77048ec86ef1ebc1dd159fbe2568a66cfc7c78251d5b1473864e29c2::" providerId="AD" clId="Web-{17DB7CEC-1FA4-80D7-FC65-B0CBC04089A8}" dt="2023-07-21T07:52:54.873" v="108"/>
          <ac:spMkLst>
            <pc:docMk/>
            <pc:sldMk cId="760890583" sldId="258"/>
            <ac:spMk id="31" creationId="{57908DE9-5647-483E-B731-49D34A839B3F}"/>
          </ac:spMkLst>
        </pc:spChg>
        <pc:spChg chg="add del">
          <ac:chgData name="Utente guest" userId="S::urn:spo:anon#8cbad49c77048ec86ef1ebc1dd159fbe2568a66cfc7c78251d5b1473864e29c2::" providerId="AD" clId="Web-{17DB7CEC-1FA4-80D7-FC65-B0CBC04089A8}" dt="2023-07-21T07:52:54.873" v="108"/>
          <ac:spMkLst>
            <pc:docMk/>
            <pc:sldMk cId="760890583" sldId="258"/>
            <ac:spMk id="33" creationId="{926962B4-5DCE-4745-A877-F7237DA68D7F}"/>
          </ac:spMkLst>
        </pc:spChg>
        <pc:spChg chg="add del">
          <ac:chgData name="Utente guest" userId="S::urn:spo:anon#8cbad49c77048ec86ef1ebc1dd159fbe2568a66cfc7c78251d5b1473864e29c2::" providerId="AD" clId="Web-{17DB7CEC-1FA4-80D7-FC65-B0CBC04089A8}" dt="2023-07-21T07:52:54.873" v="108"/>
          <ac:spMkLst>
            <pc:docMk/>
            <pc:sldMk cId="760890583" sldId="258"/>
            <ac:spMk id="35" creationId="{FFC31C6D-653C-4C57-B226-ED6CE571F611}"/>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48" creationId="{99B5B3C5-A599-465B-B2B9-866E8B2087CE}"/>
          </ac:spMkLst>
        </pc:spChg>
        <pc:spChg chg="add del">
          <ac:chgData name="Utente guest" userId="S::urn:spo:anon#8cbad49c77048ec86ef1ebc1dd159fbe2568a66cfc7c78251d5b1473864e29c2::" providerId="AD" clId="Web-{17DB7CEC-1FA4-80D7-FC65-B0CBC04089A8}" dt="2023-07-21T07:52:47.122" v="105"/>
          <ac:spMkLst>
            <pc:docMk/>
            <pc:sldMk cId="760890583" sldId="258"/>
            <ac:spMk id="49" creationId="{99B5B3C5-A599-465B-B2B9-866E8B2087CE}"/>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50" creationId="{25C84982-7DD0-43B1-8A2D-BFA4DF1B4E60}"/>
          </ac:spMkLst>
        </pc:spChg>
        <pc:spChg chg="add del">
          <ac:chgData name="Utente guest" userId="S::urn:spo:anon#8cbad49c77048ec86ef1ebc1dd159fbe2568a66cfc7c78251d5b1473864e29c2::" providerId="AD" clId="Web-{17DB7CEC-1FA4-80D7-FC65-B0CBC04089A8}" dt="2023-07-21T07:52:47.122" v="105"/>
          <ac:spMkLst>
            <pc:docMk/>
            <pc:sldMk cId="760890583" sldId="258"/>
            <ac:spMk id="51" creationId="{25C84982-7DD0-43B1-8A2D-BFA4DF1B4E60}"/>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69" creationId="{ED16AD6D-7FC0-435B-AB5F-98DA2190C53C}"/>
          </ac:spMkLst>
        </pc:spChg>
        <pc:spChg chg="add del">
          <ac:chgData name="Utente guest" userId="S::urn:spo:anon#8cbad49c77048ec86ef1ebc1dd159fbe2568a66cfc7c78251d5b1473864e29c2::" providerId="AD" clId="Web-{17DB7CEC-1FA4-80D7-FC65-B0CBC04089A8}" dt="2023-07-21T07:52:47.122" v="105"/>
          <ac:spMkLst>
            <pc:docMk/>
            <pc:sldMk cId="760890583" sldId="258"/>
            <ac:spMk id="70" creationId="{57908DE9-5647-483E-B731-49D34A839B3F}"/>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71" creationId="{28B727F3-FF58-4343-ACEE-2174D5989143}"/>
          </ac:spMkLst>
        </pc:spChg>
        <pc:spChg chg="add del">
          <ac:chgData name="Utente guest" userId="S::urn:spo:anon#8cbad49c77048ec86ef1ebc1dd159fbe2568a66cfc7c78251d5b1473864e29c2::" providerId="AD" clId="Web-{17DB7CEC-1FA4-80D7-FC65-B0CBC04089A8}" dt="2023-07-21T07:52:47.122" v="105"/>
          <ac:spMkLst>
            <pc:docMk/>
            <pc:sldMk cId="760890583" sldId="258"/>
            <ac:spMk id="72" creationId="{926962B4-5DCE-4745-A877-F7237DA68D7F}"/>
          </ac:spMkLst>
        </pc:spChg>
        <pc:spChg chg="add del">
          <ac:chgData name="Utente guest" userId="S::urn:spo:anon#8cbad49c77048ec86ef1ebc1dd159fbe2568a66cfc7c78251d5b1473864e29c2::" providerId="AD" clId="Web-{17DB7CEC-1FA4-80D7-FC65-B0CBC04089A8}" dt="2023-07-21T07:52:47.122" v="105"/>
          <ac:spMkLst>
            <pc:docMk/>
            <pc:sldMk cId="760890583" sldId="258"/>
            <ac:spMk id="74" creationId="{FFC31C6D-653C-4C57-B226-ED6CE571F611}"/>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82" creationId="{5F7F20D7-57B2-4CF8-AF7D-90D6A5E1FF73}"/>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86" creationId="{6832CB48-19E2-438E-B5D1-126B62284757}"/>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87" creationId="{5B55228B-5F8B-74CF-C682-EF43B26B9256}"/>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90" creationId="{F4B85B88-409F-4670-A4FF-5C58623B77AA}"/>
          </ac:spMkLst>
        </pc:spChg>
        <pc:spChg chg="add del">
          <ac:chgData name="Utente guest" userId="S::urn:spo:anon#8cbad49c77048ec86ef1ebc1dd159fbe2568a66cfc7c78251d5b1473864e29c2::" providerId="AD" clId="Web-{17DB7CEC-1FA4-80D7-FC65-B0CBC04089A8}" dt="2023-07-21T07:52:54.826" v="107"/>
          <ac:spMkLst>
            <pc:docMk/>
            <pc:sldMk cId="760890583" sldId="258"/>
            <ac:spMk id="94" creationId="{52B7F1A1-8894-44DC-8FCC-6CE9F127AAB1}"/>
          </ac:spMkLst>
        </pc:spChg>
        <pc:spChg chg="add del">
          <ac:chgData name="Utente guest" userId="S::urn:spo:anon#8cbad49c77048ec86ef1ebc1dd159fbe2568a66cfc7c78251d5b1473864e29c2::" providerId="AD" clId="Web-{17DB7CEC-1FA4-80D7-FC65-B0CBC04089A8}" dt="2023-07-21T07:53:17.483" v="113"/>
          <ac:spMkLst>
            <pc:docMk/>
            <pc:sldMk cId="760890583" sldId="258"/>
            <ac:spMk id="98" creationId="{99B5B3C5-A599-465B-B2B9-866E8B2087CE}"/>
          </ac:spMkLst>
        </pc:spChg>
        <pc:spChg chg="add del">
          <ac:chgData name="Utente guest" userId="S::urn:spo:anon#8cbad49c77048ec86ef1ebc1dd159fbe2568a66cfc7c78251d5b1473864e29c2::" providerId="AD" clId="Web-{17DB7CEC-1FA4-80D7-FC65-B0CBC04089A8}" dt="2023-07-21T07:53:17.483" v="113"/>
          <ac:spMkLst>
            <pc:docMk/>
            <pc:sldMk cId="760890583" sldId="258"/>
            <ac:spMk id="99" creationId="{25C84982-7DD0-43B1-8A2D-BFA4DF1B4E60}"/>
          </ac:spMkLst>
        </pc:spChg>
        <pc:spChg chg="add del">
          <ac:chgData name="Utente guest" userId="S::urn:spo:anon#8cbad49c77048ec86ef1ebc1dd159fbe2568a66cfc7c78251d5b1473864e29c2::" providerId="AD" clId="Web-{17DB7CEC-1FA4-80D7-FC65-B0CBC04089A8}" dt="2023-07-21T07:53:17.483" v="113"/>
          <ac:spMkLst>
            <pc:docMk/>
            <pc:sldMk cId="760890583" sldId="258"/>
            <ac:spMk id="101" creationId="{57908DE9-5647-483E-B731-49D34A839B3F}"/>
          </ac:spMkLst>
        </pc:spChg>
        <pc:spChg chg="add del">
          <ac:chgData name="Utente guest" userId="S::urn:spo:anon#8cbad49c77048ec86ef1ebc1dd159fbe2568a66cfc7c78251d5b1473864e29c2::" providerId="AD" clId="Web-{17DB7CEC-1FA4-80D7-FC65-B0CBC04089A8}" dt="2023-07-21T07:53:17.483" v="113"/>
          <ac:spMkLst>
            <pc:docMk/>
            <pc:sldMk cId="760890583" sldId="258"/>
            <ac:spMk id="102" creationId="{926962B4-5DCE-4745-A877-F7237DA68D7F}"/>
          </ac:spMkLst>
        </pc:spChg>
        <pc:spChg chg="add del">
          <ac:chgData name="Utente guest" userId="S::urn:spo:anon#8cbad49c77048ec86ef1ebc1dd159fbe2568a66cfc7c78251d5b1473864e29c2::" providerId="AD" clId="Web-{17DB7CEC-1FA4-80D7-FC65-B0CBC04089A8}" dt="2023-07-21T07:53:17.483" v="113"/>
          <ac:spMkLst>
            <pc:docMk/>
            <pc:sldMk cId="760890583" sldId="258"/>
            <ac:spMk id="103" creationId="{FFC31C6D-653C-4C57-B226-ED6CE571F611}"/>
          </ac:spMkLst>
        </pc:spChg>
        <pc:spChg chg="add">
          <ac:chgData name="Utente guest" userId="S::urn:spo:anon#8cbad49c77048ec86ef1ebc1dd159fbe2568a66cfc7c78251d5b1473864e29c2::" providerId="AD" clId="Web-{17DB7CEC-1FA4-80D7-FC65-B0CBC04089A8}" dt="2023-07-21T07:53:17.483" v="113"/>
          <ac:spMkLst>
            <pc:docMk/>
            <pc:sldMk cId="760890583" sldId="258"/>
            <ac:spMk id="111" creationId="{99B5B3C5-A599-465B-B2B9-866E8B2087CE}"/>
          </ac:spMkLst>
        </pc:spChg>
        <pc:spChg chg="add">
          <ac:chgData name="Utente guest" userId="S::urn:spo:anon#8cbad49c77048ec86ef1ebc1dd159fbe2568a66cfc7c78251d5b1473864e29c2::" providerId="AD" clId="Web-{17DB7CEC-1FA4-80D7-FC65-B0CBC04089A8}" dt="2023-07-21T07:53:17.483" v="113"/>
          <ac:spMkLst>
            <pc:docMk/>
            <pc:sldMk cId="760890583" sldId="258"/>
            <ac:spMk id="113" creationId="{25C84982-7DD0-43B1-8A2D-BFA4DF1B4E60}"/>
          </ac:spMkLst>
        </pc:spChg>
        <pc:spChg chg="add">
          <ac:chgData name="Utente guest" userId="S::urn:spo:anon#8cbad49c77048ec86ef1ebc1dd159fbe2568a66cfc7c78251d5b1473864e29c2::" providerId="AD" clId="Web-{17DB7CEC-1FA4-80D7-FC65-B0CBC04089A8}" dt="2023-07-21T07:53:17.483" v="113"/>
          <ac:spMkLst>
            <pc:docMk/>
            <pc:sldMk cId="760890583" sldId="258"/>
            <ac:spMk id="132" creationId="{53B739BF-52FC-4875-B392-4044CC04F091}"/>
          </ac:spMkLst>
        </pc:spChg>
        <pc:spChg chg="add">
          <ac:chgData name="Utente guest" userId="S::urn:spo:anon#8cbad49c77048ec86ef1ebc1dd159fbe2568a66cfc7c78251d5b1473864e29c2::" providerId="AD" clId="Web-{17DB7CEC-1FA4-80D7-FC65-B0CBC04089A8}" dt="2023-07-21T07:53:17.483" v="113"/>
          <ac:spMkLst>
            <pc:docMk/>
            <pc:sldMk cId="760890583" sldId="258"/>
            <ac:spMk id="134" creationId="{3AA1CAD8-1CD4-40E6-B88B-9D4FF5C3D072}"/>
          </ac:spMkLst>
        </pc:spChg>
        <pc:grpChg chg="add del">
          <ac:chgData name="Utente guest" userId="S::urn:spo:anon#8cbad49c77048ec86ef1ebc1dd159fbe2568a66cfc7c78251d5b1473864e29c2::" providerId="AD" clId="Web-{17DB7CEC-1FA4-80D7-FC65-B0CBC04089A8}" dt="2023-07-21T07:52:54.873" v="108"/>
          <ac:grpSpMkLst>
            <pc:docMk/>
            <pc:sldMk cId="760890583" sldId="258"/>
            <ac:grpSpMk id="14" creationId="{1D912E1C-3BBA-42F0-A3EE-FEC382E7230A}"/>
          </ac:grpSpMkLst>
        </pc:grpChg>
        <pc:grpChg chg="add del">
          <ac:chgData name="Utente guest" userId="S::urn:spo:anon#8cbad49c77048ec86ef1ebc1dd159fbe2568a66cfc7c78251d5b1473864e29c2::" providerId="AD" clId="Web-{17DB7CEC-1FA4-80D7-FC65-B0CBC04089A8}" dt="2023-07-21T07:52:54.873" v="108"/>
          <ac:grpSpMkLst>
            <pc:docMk/>
            <pc:sldMk cId="760890583" sldId="258"/>
            <ac:grpSpMk id="37" creationId="{C310B041-3468-403A-926B-E3C1CF4433A2}"/>
          </ac:grpSpMkLst>
        </pc:grpChg>
        <pc:grpChg chg="add del">
          <ac:chgData name="Utente guest" userId="S::urn:spo:anon#8cbad49c77048ec86ef1ebc1dd159fbe2568a66cfc7c78251d5b1473864e29c2::" providerId="AD" clId="Web-{17DB7CEC-1FA4-80D7-FC65-B0CBC04089A8}" dt="2023-07-21T07:52:54.826" v="107"/>
          <ac:grpSpMkLst>
            <pc:docMk/>
            <pc:sldMk cId="760890583" sldId="258"/>
            <ac:grpSpMk id="52" creationId="{1D912E1C-3BBA-42F0-A3EE-FEC382E7230A}"/>
          </ac:grpSpMkLst>
        </pc:grpChg>
        <pc:grpChg chg="add del">
          <ac:chgData name="Utente guest" userId="S::urn:spo:anon#8cbad49c77048ec86ef1ebc1dd159fbe2568a66cfc7c78251d5b1473864e29c2::" providerId="AD" clId="Web-{17DB7CEC-1FA4-80D7-FC65-B0CBC04089A8}" dt="2023-07-21T07:52:47.122" v="105"/>
          <ac:grpSpMkLst>
            <pc:docMk/>
            <pc:sldMk cId="760890583" sldId="258"/>
            <ac:grpSpMk id="53" creationId="{1D912E1C-3BBA-42F0-A3EE-FEC382E7230A}"/>
          </ac:grpSpMkLst>
        </pc:grpChg>
        <pc:grpChg chg="add del">
          <ac:chgData name="Utente guest" userId="S::urn:spo:anon#8cbad49c77048ec86ef1ebc1dd159fbe2568a66cfc7c78251d5b1473864e29c2::" providerId="AD" clId="Web-{17DB7CEC-1FA4-80D7-FC65-B0CBC04089A8}" dt="2023-07-21T07:52:54.826" v="107"/>
          <ac:grpSpMkLst>
            <pc:docMk/>
            <pc:sldMk cId="760890583" sldId="258"/>
            <ac:grpSpMk id="73" creationId="{4DB68B21-F855-4148-AD7C-795E902A7F17}"/>
          </ac:grpSpMkLst>
        </pc:grpChg>
        <pc:grpChg chg="add del">
          <ac:chgData name="Utente guest" userId="S::urn:spo:anon#8cbad49c77048ec86ef1ebc1dd159fbe2568a66cfc7c78251d5b1473864e29c2::" providerId="AD" clId="Web-{17DB7CEC-1FA4-80D7-FC65-B0CBC04089A8}" dt="2023-07-21T07:52:47.122" v="105"/>
          <ac:grpSpMkLst>
            <pc:docMk/>
            <pc:sldMk cId="760890583" sldId="258"/>
            <ac:grpSpMk id="76" creationId="{C310B041-3468-403A-926B-E3C1CF4433A2}"/>
          </ac:grpSpMkLst>
        </pc:grpChg>
        <pc:grpChg chg="add del">
          <ac:chgData name="Utente guest" userId="S::urn:spo:anon#8cbad49c77048ec86ef1ebc1dd159fbe2568a66cfc7c78251d5b1473864e29c2::" providerId="AD" clId="Web-{17DB7CEC-1FA4-80D7-FC65-B0CBC04089A8}" dt="2023-07-21T07:53:17.483" v="113"/>
          <ac:grpSpMkLst>
            <pc:docMk/>
            <pc:sldMk cId="760890583" sldId="258"/>
            <ac:grpSpMk id="100" creationId="{1D912E1C-3BBA-42F0-A3EE-FEC382E7230A}"/>
          </ac:grpSpMkLst>
        </pc:grpChg>
        <pc:grpChg chg="add del">
          <ac:chgData name="Utente guest" userId="S::urn:spo:anon#8cbad49c77048ec86ef1ebc1dd159fbe2568a66cfc7c78251d5b1473864e29c2::" providerId="AD" clId="Web-{17DB7CEC-1FA4-80D7-FC65-B0CBC04089A8}" dt="2023-07-21T07:53:17.483" v="113"/>
          <ac:grpSpMkLst>
            <pc:docMk/>
            <pc:sldMk cId="760890583" sldId="258"/>
            <ac:grpSpMk id="104" creationId="{C310B041-3468-403A-926B-E3C1CF4433A2}"/>
          </ac:grpSpMkLst>
        </pc:grpChg>
        <pc:grpChg chg="add">
          <ac:chgData name="Utente guest" userId="S::urn:spo:anon#8cbad49c77048ec86ef1ebc1dd159fbe2568a66cfc7c78251d5b1473864e29c2::" providerId="AD" clId="Web-{17DB7CEC-1FA4-80D7-FC65-B0CBC04089A8}" dt="2023-07-21T07:53:17.483" v="113"/>
          <ac:grpSpMkLst>
            <pc:docMk/>
            <pc:sldMk cId="760890583" sldId="258"/>
            <ac:grpSpMk id="115" creationId="{1D912E1C-3BBA-42F0-A3EE-FEC382E7230A}"/>
          </ac:grpSpMkLst>
        </pc:grpChg>
        <pc:grpChg chg="add">
          <ac:chgData name="Utente guest" userId="S::urn:spo:anon#8cbad49c77048ec86ef1ebc1dd159fbe2568a66cfc7c78251d5b1473864e29c2::" providerId="AD" clId="Web-{17DB7CEC-1FA4-80D7-FC65-B0CBC04089A8}" dt="2023-07-21T07:53:17.483" v="113"/>
          <ac:grpSpMkLst>
            <pc:docMk/>
            <pc:sldMk cId="760890583" sldId="258"/>
            <ac:grpSpMk id="136" creationId="{0D65577D-83CF-47FA-954E-60C70AFDBB28}"/>
          </ac:grpSpMkLst>
        </pc:grpChg>
        <pc:graphicFrameChg chg="add del">
          <ac:chgData name="Utente guest" userId="S::urn:spo:anon#8cbad49c77048ec86ef1ebc1dd159fbe2568a66cfc7c78251d5b1473864e29c2::" providerId="AD" clId="Web-{17DB7CEC-1FA4-80D7-FC65-B0CBC04089A8}" dt="2023-07-21T07:52:47.122" v="105"/>
          <ac:graphicFrameMkLst>
            <pc:docMk/>
            <pc:sldMk cId="760890583" sldId="258"/>
            <ac:graphicFrameMk id="45" creationId="{953339AD-4925-E03E-A724-8BAD920D29D6}"/>
          </ac:graphicFrameMkLst>
        </pc:graphicFrameChg>
        <pc:graphicFrameChg chg="add mod modGraphic">
          <ac:chgData name="Utente guest" userId="S::urn:spo:anon#8cbad49c77048ec86ef1ebc1dd159fbe2568a66cfc7c78251d5b1473864e29c2::" providerId="AD" clId="Web-{17DB7CEC-1FA4-80D7-FC65-B0CBC04089A8}" dt="2023-07-21T07:53:17.483" v="113"/>
          <ac:graphicFrameMkLst>
            <pc:docMk/>
            <pc:sldMk cId="760890583" sldId="258"/>
            <ac:graphicFrameMk id="106" creationId="{953339AD-4925-E03E-A724-8BAD920D29D6}"/>
          </ac:graphicFrameMkLst>
        </pc:graphicFrameChg>
        <pc:picChg chg="add del">
          <ac:chgData name="Utente guest" userId="S::urn:spo:anon#8cbad49c77048ec86ef1ebc1dd159fbe2568a66cfc7c78251d5b1473864e29c2::" providerId="AD" clId="Web-{17DB7CEC-1FA4-80D7-FC65-B0CBC04089A8}" dt="2023-07-21T07:52:54.826" v="107"/>
          <ac:picMkLst>
            <pc:docMk/>
            <pc:sldMk cId="760890583" sldId="258"/>
            <ac:picMk id="84" creationId="{05AC83E9-3498-4F8F-84F8-2E22FE72E30C}"/>
          </ac:picMkLst>
        </pc:picChg>
        <pc:picChg chg="add del">
          <ac:chgData name="Utente guest" userId="S::urn:spo:anon#8cbad49c77048ec86ef1ebc1dd159fbe2568a66cfc7c78251d5b1473864e29c2::" providerId="AD" clId="Web-{17DB7CEC-1FA4-80D7-FC65-B0CBC04089A8}" dt="2023-07-21T07:52:54.826" v="107"/>
          <ac:picMkLst>
            <pc:docMk/>
            <pc:sldMk cId="760890583" sldId="258"/>
            <ac:picMk id="88" creationId="{548560FE-8DD7-4FBB-A597-9902F385AAFF}"/>
          </ac:picMkLst>
        </pc:picChg>
        <pc:picChg chg="add del">
          <ac:chgData name="Utente guest" userId="S::urn:spo:anon#8cbad49c77048ec86ef1ebc1dd159fbe2568a66cfc7c78251d5b1473864e29c2::" providerId="AD" clId="Web-{17DB7CEC-1FA4-80D7-FC65-B0CBC04089A8}" dt="2023-07-21T07:52:54.826" v="107"/>
          <ac:picMkLst>
            <pc:docMk/>
            <pc:sldMk cId="760890583" sldId="258"/>
            <ac:picMk id="92" creationId="{66265FF8-949A-452A-882B-BDD332090013}"/>
          </ac:picMkLst>
        </pc:picChg>
        <pc:picChg chg="add del">
          <ac:chgData name="Utente guest" userId="S::urn:spo:anon#8cbad49c77048ec86ef1ebc1dd159fbe2568a66cfc7c78251d5b1473864e29c2::" providerId="AD" clId="Web-{17DB7CEC-1FA4-80D7-FC65-B0CBC04089A8}" dt="2023-07-21T07:52:54.826" v="107"/>
          <ac:picMkLst>
            <pc:docMk/>
            <pc:sldMk cId="760890583" sldId="258"/>
            <ac:picMk id="96" creationId="{6FEF5495-925E-4DBE-A677-EF910F826605}"/>
          </ac:picMkLst>
        </pc:picChg>
      </pc:sldChg>
    </pc:docChg>
  </pc:docChgLst>
  <pc:docChgLst>
    <pc:chgData clId="Web-{2647943B-3CB2-C86B-3A4C-488A15316753}"/>
    <pc:docChg chg="modSld">
      <pc:chgData name="" userId="" providerId="" clId="Web-{2647943B-3CB2-C86B-3A4C-488A15316753}" dt="2023-07-20T20:25:22.368" v="0" actId="20577"/>
      <pc:docMkLst>
        <pc:docMk/>
      </pc:docMkLst>
      <pc:sldChg chg="modSp">
        <pc:chgData name="" userId="" providerId="" clId="Web-{2647943B-3CB2-C86B-3A4C-488A15316753}" dt="2023-07-20T20:25:22.368" v="0" actId="20577"/>
        <pc:sldMkLst>
          <pc:docMk/>
          <pc:sldMk cId="760890583" sldId="258"/>
        </pc:sldMkLst>
        <pc:spChg chg="mod">
          <ac:chgData name="" userId="" providerId="" clId="Web-{2647943B-3CB2-C86B-3A4C-488A15316753}" dt="2023-07-20T20:25:22.368" v="0" actId="20577"/>
          <ac:spMkLst>
            <pc:docMk/>
            <pc:sldMk cId="760890583" sldId="258"/>
            <ac:spMk id="3" creationId="{13C3D750-04F9-F965-5C92-7CF7995C8B7B}"/>
          </ac:spMkLst>
        </pc:spChg>
      </pc:sldChg>
    </pc:docChg>
  </pc:docChgLst>
  <pc:docChgLst>
    <pc:chgData name="FELICE SCALA" userId="88450f07-5232-4f75-a208-654bd3239b33" providerId="ADAL" clId="{5EF4A792-7E14-4DA1-89DC-BE23D6428361}"/>
    <pc:docChg chg="undo custSel addSld delSld modSld sldOrd">
      <pc:chgData name="FELICE SCALA" userId="88450f07-5232-4f75-a208-654bd3239b33" providerId="ADAL" clId="{5EF4A792-7E14-4DA1-89DC-BE23D6428361}" dt="2023-07-27T11:34:56.752" v="478" actId="20577"/>
      <pc:docMkLst>
        <pc:docMk/>
      </pc:docMkLst>
      <pc:sldChg chg="modNotesTx">
        <pc:chgData name="FELICE SCALA" userId="88450f07-5232-4f75-a208-654bd3239b33" providerId="ADAL" clId="{5EF4A792-7E14-4DA1-89DC-BE23D6428361}" dt="2023-07-27T11:23:42.520" v="418"/>
        <pc:sldMkLst>
          <pc:docMk/>
          <pc:sldMk cId="332089778" sldId="256"/>
        </pc:sldMkLst>
      </pc:sldChg>
      <pc:sldChg chg="modSp mod modNotesTx">
        <pc:chgData name="FELICE SCALA" userId="88450f07-5232-4f75-a208-654bd3239b33" providerId="ADAL" clId="{5EF4A792-7E14-4DA1-89DC-BE23D6428361}" dt="2023-07-27T11:24:30.238" v="420"/>
        <pc:sldMkLst>
          <pc:docMk/>
          <pc:sldMk cId="760890583" sldId="258"/>
        </pc:sldMkLst>
        <pc:spChg chg="mod">
          <ac:chgData name="FELICE SCALA" userId="88450f07-5232-4f75-a208-654bd3239b33" providerId="ADAL" clId="{5EF4A792-7E14-4DA1-89DC-BE23D6428361}" dt="2023-07-21T10:24:00.340" v="338" actId="20577"/>
          <ac:spMkLst>
            <pc:docMk/>
            <pc:sldMk cId="760890583" sldId="258"/>
            <ac:spMk id="2" creationId="{4297790D-438C-26FB-9BD1-BC6408B6F5D0}"/>
          </ac:spMkLst>
        </pc:spChg>
        <pc:graphicFrameChg chg="mod">
          <ac:chgData name="FELICE SCALA" userId="88450f07-5232-4f75-a208-654bd3239b33" providerId="ADAL" clId="{5EF4A792-7E14-4DA1-89DC-BE23D6428361}" dt="2023-07-21T10:24:26.845" v="367" actId="1076"/>
          <ac:graphicFrameMkLst>
            <pc:docMk/>
            <pc:sldMk cId="760890583" sldId="258"/>
            <ac:graphicFrameMk id="106" creationId="{953339AD-4925-E03E-A724-8BAD920D29D6}"/>
          </ac:graphicFrameMkLst>
        </pc:graphicFrameChg>
      </pc:sldChg>
      <pc:sldChg chg="ord modNotesTx">
        <pc:chgData name="FELICE SCALA" userId="88450f07-5232-4f75-a208-654bd3239b33" providerId="ADAL" clId="{5EF4A792-7E14-4DA1-89DC-BE23D6428361}" dt="2023-07-27T11:22:57.373" v="415"/>
        <pc:sldMkLst>
          <pc:docMk/>
          <pc:sldMk cId="3760479455" sldId="260"/>
        </pc:sldMkLst>
      </pc:sldChg>
      <pc:sldChg chg="modNotesTx">
        <pc:chgData name="FELICE SCALA" userId="88450f07-5232-4f75-a208-654bd3239b33" providerId="ADAL" clId="{5EF4A792-7E14-4DA1-89DC-BE23D6428361}" dt="2023-07-27T11:23:19.198" v="417"/>
        <pc:sldMkLst>
          <pc:docMk/>
          <pc:sldMk cId="139078756" sldId="261"/>
        </pc:sldMkLst>
      </pc:sldChg>
      <pc:sldChg chg="addSp delSp modSp new mod modAnim modNotesTx">
        <pc:chgData name="FELICE SCALA" userId="88450f07-5232-4f75-a208-654bd3239b33" providerId="ADAL" clId="{5EF4A792-7E14-4DA1-89DC-BE23D6428361}" dt="2023-07-27T11:23:06.406" v="416"/>
        <pc:sldMkLst>
          <pc:docMk/>
          <pc:sldMk cId="3768591753" sldId="262"/>
        </pc:sldMkLst>
        <pc:spChg chg="mod">
          <ac:chgData name="FELICE SCALA" userId="88450f07-5232-4f75-a208-654bd3239b33" providerId="ADAL" clId="{5EF4A792-7E14-4DA1-89DC-BE23D6428361}" dt="2023-07-21T09:35:37.287" v="177" actId="20577"/>
          <ac:spMkLst>
            <pc:docMk/>
            <pc:sldMk cId="3768591753" sldId="262"/>
            <ac:spMk id="2" creationId="{A752947E-17BB-0C5A-B86E-6D6F7CAA41E7}"/>
          </ac:spMkLst>
        </pc:spChg>
        <pc:spChg chg="del mod">
          <ac:chgData name="FELICE SCALA" userId="88450f07-5232-4f75-a208-654bd3239b33" providerId="ADAL" clId="{5EF4A792-7E14-4DA1-89DC-BE23D6428361}" dt="2023-07-21T09:35:40.185" v="179" actId="478"/>
          <ac:spMkLst>
            <pc:docMk/>
            <pc:sldMk cId="3768591753" sldId="262"/>
            <ac:spMk id="3" creationId="{F9D341BA-FBFC-7D98-73BA-E2A06C558D39}"/>
          </ac:spMkLst>
        </pc:spChg>
        <pc:spChg chg="add mod">
          <ac:chgData name="FELICE SCALA" userId="88450f07-5232-4f75-a208-654bd3239b33" providerId="ADAL" clId="{5EF4A792-7E14-4DA1-89DC-BE23D6428361}" dt="2023-07-21T10:23:28.163" v="328" actId="1076"/>
          <ac:spMkLst>
            <pc:docMk/>
            <pc:sldMk cId="3768591753" sldId="262"/>
            <ac:spMk id="8" creationId="{802DED49-093D-7139-C8E1-AFCDDD4B989E}"/>
          </ac:spMkLst>
        </pc:spChg>
        <pc:spChg chg="add mod">
          <ac:chgData name="FELICE SCALA" userId="88450f07-5232-4f75-a208-654bd3239b33" providerId="ADAL" clId="{5EF4A792-7E14-4DA1-89DC-BE23D6428361}" dt="2023-07-21T10:14:46.164" v="302" actId="1076"/>
          <ac:spMkLst>
            <pc:docMk/>
            <pc:sldMk cId="3768591753" sldId="262"/>
            <ac:spMk id="9" creationId="{AC7B831D-ACD3-0D7A-31F8-FF72872B9ACA}"/>
          </ac:spMkLst>
        </pc:spChg>
        <pc:spChg chg="add mod">
          <ac:chgData name="FELICE SCALA" userId="88450f07-5232-4f75-a208-654bd3239b33" providerId="ADAL" clId="{5EF4A792-7E14-4DA1-89DC-BE23D6428361}" dt="2023-07-21T10:14:49.619" v="303" actId="1076"/>
          <ac:spMkLst>
            <pc:docMk/>
            <pc:sldMk cId="3768591753" sldId="262"/>
            <ac:spMk id="10" creationId="{C5981BFD-9409-F83B-ED65-2177C96D38DF}"/>
          </ac:spMkLst>
        </pc:spChg>
        <pc:spChg chg="add mod">
          <ac:chgData name="FELICE SCALA" userId="88450f07-5232-4f75-a208-654bd3239b33" providerId="ADAL" clId="{5EF4A792-7E14-4DA1-89DC-BE23D6428361}" dt="2023-07-21T10:23:28.163" v="328" actId="1076"/>
          <ac:spMkLst>
            <pc:docMk/>
            <pc:sldMk cId="3768591753" sldId="262"/>
            <ac:spMk id="11" creationId="{F6130771-9F4C-0EED-2580-8CBB20862809}"/>
          </ac:spMkLst>
        </pc:spChg>
        <pc:graphicFrameChg chg="add mod modGraphic">
          <ac:chgData name="FELICE SCALA" userId="88450f07-5232-4f75-a208-654bd3239b33" providerId="ADAL" clId="{5EF4A792-7E14-4DA1-89DC-BE23D6428361}" dt="2023-07-21T10:23:34.091" v="329" actId="1076"/>
          <ac:graphicFrameMkLst>
            <pc:docMk/>
            <pc:sldMk cId="3768591753" sldId="262"/>
            <ac:graphicFrameMk id="12" creationId="{4DF6561D-801B-F597-261B-37BEB6A18641}"/>
          </ac:graphicFrameMkLst>
        </pc:graphicFrameChg>
        <pc:picChg chg="add mod">
          <ac:chgData name="FELICE SCALA" userId="88450f07-5232-4f75-a208-654bd3239b33" providerId="ADAL" clId="{5EF4A792-7E14-4DA1-89DC-BE23D6428361}" dt="2023-07-21T10:23:28.163" v="328" actId="1076"/>
          <ac:picMkLst>
            <pc:docMk/>
            <pc:sldMk cId="3768591753" sldId="262"/>
            <ac:picMk id="4" creationId="{FB45DF13-B07A-1F6E-3CD1-C1E2D4E2E14E}"/>
          </ac:picMkLst>
        </pc:picChg>
        <pc:picChg chg="add mod">
          <ac:chgData name="FELICE SCALA" userId="88450f07-5232-4f75-a208-654bd3239b33" providerId="ADAL" clId="{5EF4A792-7E14-4DA1-89DC-BE23D6428361}" dt="2023-07-21T11:18:31.831" v="370" actId="1076"/>
          <ac:picMkLst>
            <pc:docMk/>
            <pc:sldMk cId="3768591753" sldId="262"/>
            <ac:picMk id="5" creationId="{620836F9-2B59-A6C8-29CB-560A80DBC446}"/>
          </ac:picMkLst>
        </pc:picChg>
        <pc:picChg chg="add mod">
          <ac:chgData name="FELICE SCALA" userId="88450f07-5232-4f75-a208-654bd3239b33" providerId="ADAL" clId="{5EF4A792-7E14-4DA1-89DC-BE23D6428361}" dt="2023-07-21T10:25:47.411" v="369" actId="1076"/>
          <ac:picMkLst>
            <pc:docMk/>
            <pc:sldMk cId="3768591753" sldId="262"/>
            <ac:picMk id="6" creationId="{B62FA8BA-BFC5-148B-B9FD-0DDE4F715573}"/>
          </ac:picMkLst>
        </pc:picChg>
        <pc:picChg chg="add mod">
          <ac:chgData name="FELICE SCALA" userId="88450f07-5232-4f75-a208-654bd3239b33" providerId="ADAL" clId="{5EF4A792-7E14-4DA1-89DC-BE23D6428361}" dt="2023-07-21T10:23:28.163" v="328" actId="1076"/>
          <ac:picMkLst>
            <pc:docMk/>
            <pc:sldMk cId="3768591753" sldId="262"/>
            <ac:picMk id="7" creationId="{3EBC35C5-C44B-BEA7-4629-75E079F75FB7}"/>
          </ac:picMkLst>
        </pc:picChg>
      </pc:sldChg>
      <pc:sldChg chg="new modNotesTx">
        <pc:chgData name="FELICE SCALA" userId="88450f07-5232-4f75-a208-654bd3239b33" providerId="ADAL" clId="{5EF4A792-7E14-4DA1-89DC-BE23D6428361}" dt="2023-07-27T11:34:56.752" v="478" actId="20577"/>
        <pc:sldMkLst>
          <pc:docMk/>
          <pc:sldMk cId="426464327" sldId="263"/>
        </pc:sldMkLst>
      </pc:sldChg>
      <pc:sldChg chg="addSp delSp modSp del mod setBg delDesignElem">
        <pc:chgData name="FELICE SCALA" userId="88450f07-5232-4f75-a208-654bd3239b33" providerId="ADAL" clId="{5EF4A792-7E14-4DA1-89DC-BE23D6428361}" dt="2023-07-21T16:58:43.948" v="382" actId="47"/>
        <pc:sldMkLst>
          <pc:docMk/>
          <pc:sldMk cId="3206875446" sldId="264"/>
        </pc:sldMkLst>
        <pc:spChg chg="mod">
          <ac:chgData name="FELICE SCALA" userId="88450f07-5232-4f75-a208-654bd3239b33" providerId="ADAL" clId="{5EF4A792-7E14-4DA1-89DC-BE23D6428361}" dt="2023-07-21T16:57:55.323" v="377" actId="26606"/>
          <ac:spMkLst>
            <pc:docMk/>
            <pc:sldMk cId="3206875446" sldId="264"/>
            <ac:spMk id="2" creationId="{4297790D-438C-26FB-9BD1-BC6408B6F5D0}"/>
          </ac:spMkLst>
        </pc:spChg>
        <pc:spChg chg="add del">
          <ac:chgData name="FELICE SCALA" userId="88450f07-5232-4f75-a208-654bd3239b33" providerId="ADAL" clId="{5EF4A792-7E14-4DA1-89DC-BE23D6428361}" dt="2023-07-21T16:57:55.316" v="376" actId="26606"/>
          <ac:spMkLst>
            <pc:docMk/>
            <pc:sldMk cId="3206875446" sldId="264"/>
            <ac:spMk id="8" creationId="{9D767E3F-5FD8-43EF-92CC-71463D47E1EE}"/>
          </ac:spMkLst>
        </pc:spChg>
        <pc:spChg chg="add del">
          <ac:chgData name="FELICE SCALA" userId="88450f07-5232-4f75-a208-654bd3239b33" providerId="ADAL" clId="{5EF4A792-7E14-4DA1-89DC-BE23D6428361}" dt="2023-07-21T16:57:55.316" v="376" actId="26606"/>
          <ac:spMkLst>
            <pc:docMk/>
            <pc:sldMk cId="3206875446" sldId="264"/>
            <ac:spMk id="10" creationId="{53326BAA-9686-4D37-B702-A459A43F9B06}"/>
          </ac:spMkLst>
        </pc:spChg>
        <pc:spChg chg="add del">
          <ac:chgData name="FELICE SCALA" userId="88450f07-5232-4f75-a208-654bd3239b33" providerId="ADAL" clId="{5EF4A792-7E14-4DA1-89DC-BE23D6428361}" dt="2023-07-21T16:57:55.316" v="376" actId="26606"/>
          <ac:spMkLst>
            <pc:docMk/>
            <pc:sldMk cId="3206875446" sldId="264"/>
            <ac:spMk id="12" creationId="{AB330529-CB1E-4112-8F01-435C2E299761}"/>
          </ac:spMkLst>
        </pc:spChg>
        <pc:spChg chg="add">
          <ac:chgData name="FELICE SCALA" userId="88450f07-5232-4f75-a208-654bd3239b33" providerId="ADAL" clId="{5EF4A792-7E14-4DA1-89DC-BE23D6428361}" dt="2023-07-21T16:57:55.323" v="377" actId="26606"/>
          <ac:spMkLst>
            <pc:docMk/>
            <pc:sldMk cId="3206875446" sldId="264"/>
            <ac:spMk id="24" creationId="{5B9544DE-D5D2-419F-97F9-C3CB8C3179A1}"/>
          </ac:spMkLst>
        </pc:spChg>
        <pc:spChg chg="add">
          <ac:chgData name="FELICE SCALA" userId="88450f07-5232-4f75-a208-654bd3239b33" providerId="ADAL" clId="{5EF4A792-7E14-4DA1-89DC-BE23D6428361}" dt="2023-07-21T16:57:55.323" v="377" actId="26606"/>
          <ac:spMkLst>
            <pc:docMk/>
            <pc:sldMk cId="3206875446" sldId="264"/>
            <ac:spMk id="25" creationId="{C6898C9B-7323-4559-9424-018A10D7988D}"/>
          </ac:spMkLst>
        </pc:spChg>
        <pc:grpChg chg="add del">
          <ac:chgData name="FELICE SCALA" userId="88450f07-5232-4f75-a208-654bd3239b33" providerId="ADAL" clId="{5EF4A792-7E14-4DA1-89DC-BE23D6428361}" dt="2023-07-21T16:57:55.316" v="376" actId="26606"/>
          <ac:grpSpMkLst>
            <pc:docMk/>
            <pc:sldMk cId="3206875446" sldId="264"/>
            <ac:grpSpMk id="14" creationId="{A6BAEEFE-5A15-4E44-B100-CFD7F5D6D059}"/>
          </ac:grpSpMkLst>
        </pc:grpChg>
        <pc:grpChg chg="add">
          <ac:chgData name="FELICE SCALA" userId="88450f07-5232-4f75-a208-654bd3239b33" providerId="ADAL" clId="{5EF4A792-7E14-4DA1-89DC-BE23D6428361}" dt="2023-07-21T16:57:55.323" v="377" actId="26606"/>
          <ac:grpSpMkLst>
            <pc:docMk/>
            <pc:sldMk cId="3206875446" sldId="264"/>
            <ac:grpSpMk id="26" creationId="{CD3F8757-46C7-43B2-B5EF-9B85B5C839AB}"/>
          </ac:grpSpMkLst>
        </pc:grpChg>
        <pc:graphicFrameChg chg="del">
          <ac:chgData name="FELICE SCALA" userId="88450f07-5232-4f75-a208-654bd3239b33" providerId="ADAL" clId="{5EF4A792-7E14-4DA1-89DC-BE23D6428361}" dt="2023-07-21T16:57:18.593" v="372" actId="478"/>
          <ac:graphicFrameMkLst>
            <pc:docMk/>
            <pc:sldMk cId="3206875446" sldId="264"/>
            <ac:graphicFrameMk id="106" creationId="{953339AD-4925-E03E-A724-8BAD920D29D6}"/>
          </ac:graphicFrameMkLst>
        </pc:graphicFrameChg>
        <pc:picChg chg="add mod">
          <ac:chgData name="FELICE SCALA" userId="88450f07-5232-4f75-a208-654bd3239b33" providerId="ADAL" clId="{5EF4A792-7E14-4DA1-89DC-BE23D6428361}" dt="2023-07-21T16:58:27.146" v="381" actId="14100"/>
          <ac:picMkLst>
            <pc:docMk/>
            <pc:sldMk cId="3206875446" sldId="264"/>
            <ac:picMk id="3" creationId="{A7856FD5-9115-AC19-1FE6-8A5B4602703B}"/>
          </ac:picMkLst>
        </pc:picChg>
      </pc:sldChg>
      <pc:sldChg chg="delSp add del setBg delDesignElem">
        <pc:chgData name="FELICE SCALA" userId="88450f07-5232-4f75-a208-654bd3239b33" providerId="ADAL" clId="{5EF4A792-7E14-4DA1-89DC-BE23D6428361}" dt="2023-07-21T16:59:09.366" v="386" actId="47"/>
        <pc:sldMkLst>
          <pc:docMk/>
          <pc:sldMk cId="3659010677" sldId="264"/>
        </pc:sldMkLst>
        <pc:spChg chg="del">
          <ac:chgData name="FELICE SCALA" userId="88450f07-5232-4f75-a208-654bd3239b33" providerId="ADAL" clId="{5EF4A792-7E14-4DA1-89DC-BE23D6428361}" dt="2023-07-21T16:58:47.255" v="384"/>
          <ac:spMkLst>
            <pc:docMk/>
            <pc:sldMk cId="3659010677" sldId="264"/>
            <ac:spMk id="28" creationId="{57908DE9-5647-483E-B731-49D34A839B3F}"/>
          </ac:spMkLst>
        </pc:spChg>
        <pc:spChg chg="del">
          <ac:chgData name="FELICE SCALA" userId="88450f07-5232-4f75-a208-654bd3239b33" providerId="ADAL" clId="{5EF4A792-7E14-4DA1-89DC-BE23D6428361}" dt="2023-07-21T16:58:47.255" v="384"/>
          <ac:spMkLst>
            <pc:docMk/>
            <pc:sldMk cId="3659010677" sldId="264"/>
            <ac:spMk id="30" creationId="{926962B4-5DCE-4745-A877-F7237DA68D7F}"/>
          </ac:spMkLst>
        </pc:spChg>
        <pc:spChg chg="del">
          <ac:chgData name="FELICE SCALA" userId="88450f07-5232-4f75-a208-654bd3239b33" providerId="ADAL" clId="{5EF4A792-7E14-4DA1-89DC-BE23D6428361}" dt="2023-07-21T16:58:47.255" v="384"/>
          <ac:spMkLst>
            <pc:docMk/>
            <pc:sldMk cId="3659010677" sldId="264"/>
            <ac:spMk id="32" creationId="{FFC31C6D-653C-4C57-B226-ED6CE571F611}"/>
          </ac:spMkLst>
        </pc:spChg>
        <pc:grpChg chg="del">
          <ac:chgData name="FELICE SCALA" userId="88450f07-5232-4f75-a208-654bd3239b33" providerId="ADAL" clId="{5EF4A792-7E14-4DA1-89DC-BE23D6428361}" dt="2023-07-21T16:58:47.255" v="384"/>
          <ac:grpSpMkLst>
            <pc:docMk/>
            <pc:sldMk cId="3659010677" sldId="264"/>
            <ac:grpSpMk id="34" creationId="{C310B041-3468-403A-926B-E3C1CF4433A2}"/>
          </ac:grpSpMkLst>
        </pc:grpChg>
      </pc:sldChg>
      <pc:sldChg chg="addSp delSp modSp add mod">
        <pc:chgData name="FELICE SCALA" userId="88450f07-5232-4f75-a208-654bd3239b33" providerId="ADAL" clId="{5EF4A792-7E14-4DA1-89DC-BE23D6428361}" dt="2023-07-21T16:59:59.037" v="414" actId="14100"/>
        <pc:sldMkLst>
          <pc:docMk/>
          <pc:sldMk cId="31958722" sldId="265"/>
        </pc:sldMkLst>
        <pc:spChg chg="mod">
          <ac:chgData name="FELICE SCALA" userId="88450f07-5232-4f75-a208-654bd3239b33" providerId="ADAL" clId="{5EF4A792-7E14-4DA1-89DC-BE23D6428361}" dt="2023-07-21T16:59:40.641" v="408" actId="20577"/>
          <ac:spMkLst>
            <pc:docMk/>
            <pc:sldMk cId="31958722" sldId="265"/>
            <ac:spMk id="2" creationId="{AE5BC4E9-77AE-6E93-D54B-5719B30C477B}"/>
          </ac:spMkLst>
        </pc:spChg>
        <pc:spChg chg="del">
          <ac:chgData name="FELICE SCALA" userId="88450f07-5232-4f75-a208-654bd3239b33" providerId="ADAL" clId="{5EF4A792-7E14-4DA1-89DC-BE23D6428361}" dt="2023-07-21T16:59:33.046" v="390" actId="478"/>
          <ac:spMkLst>
            <pc:docMk/>
            <pc:sldMk cId="31958722" sldId="265"/>
            <ac:spMk id="4" creationId="{828E98CA-2455-A059-86CC-68BC31418AD0}"/>
          </ac:spMkLst>
        </pc:spChg>
        <pc:spChg chg="add del mod">
          <ac:chgData name="FELICE SCALA" userId="88450f07-5232-4f75-a208-654bd3239b33" providerId="ADAL" clId="{5EF4A792-7E14-4DA1-89DC-BE23D6428361}" dt="2023-07-21T16:59:21.995" v="388" actId="478"/>
          <ac:spMkLst>
            <pc:docMk/>
            <pc:sldMk cId="31958722" sldId="265"/>
            <ac:spMk id="5" creationId="{C076CDAE-E4DB-0316-32CD-CA1C22DF79E7}"/>
          </ac:spMkLst>
        </pc:spChg>
        <pc:spChg chg="del">
          <ac:chgData name="FELICE SCALA" userId="88450f07-5232-4f75-a208-654bd3239b33" providerId="ADAL" clId="{5EF4A792-7E14-4DA1-89DC-BE23D6428361}" dt="2023-07-21T16:59:33.046" v="390" actId="478"/>
          <ac:spMkLst>
            <pc:docMk/>
            <pc:sldMk cId="31958722" sldId="265"/>
            <ac:spMk id="6" creationId="{446ADBB5-BEF1-24C1-4B40-EB6F220030BA}"/>
          </ac:spMkLst>
        </pc:spChg>
        <pc:spChg chg="del">
          <ac:chgData name="FELICE SCALA" userId="88450f07-5232-4f75-a208-654bd3239b33" providerId="ADAL" clId="{5EF4A792-7E14-4DA1-89DC-BE23D6428361}" dt="2023-07-21T16:59:33.046" v="390" actId="478"/>
          <ac:spMkLst>
            <pc:docMk/>
            <pc:sldMk cId="31958722" sldId="265"/>
            <ac:spMk id="7" creationId="{7C46A175-CF63-0B85-6504-53DB29178B3E}"/>
          </ac:spMkLst>
        </pc:spChg>
        <pc:spChg chg="del">
          <ac:chgData name="FELICE SCALA" userId="88450f07-5232-4f75-a208-654bd3239b33" providerId="ADAL" clId="{5EF4A792-7E14-4DA1-89DC-BE23D6428361}" dt="2023-07-21T16:59:33.046" v="390" actId="478"/>
          <ac:spMkLst>
            <pc:docMk/>
            <pc:sldMk cId="31958722" sldId="265"/>
            <ac:spMk id="8" creationId="{B0C96D4E-43F0-82F5-5138-57D1B355779F}"/>
          </ac:spMkLst>
        </pc:spChg>
        <pc:spChg chg="del mod">
          <ac:chgData name="FELICE SCALA" userId="88450f07-5232-4f75-a208-654bd3239b33" providerId="ADAL" clId="{5EF4A792-7E14-4DA1-89DC-BE23D6428361}" dt="2023-07-21T16:59:33.046" v="390" actId="478"/>
          <ac:spMkLst>
            <pc:docMk/>
            <pc:sldMk cId="31958722" sldId="265"/>
            <ac:spMk id="10" creationId="{08F8D6CB-7A76-1428-2A3E-18E8592E0CA8}"/>
          </ac:spMkLst>
        </pc:spChg>
        <pc:graphicFrameChg chg="del">
          <ac:chgData name="FELICE SCALA" userId="88450f07-5232-4f75-a208-654bd3239b33" providerId="ADAL" clId="{5EF4A792-7E14-4DA1-89DC-BE23D6428361}" dt="2023-07-21T16:59:14.996" v="387" actId="478"/>
          <ac:graphicFrameMkLst>
            <pc:docMk/>
            <pc:sldMk cId="31958722" sldId="265"/>
            <ac:graphicFrameMk id="23" creationId="{357C4E86-9F45-93E2-A305-9AD1B6C51458}"/>
          </ac:graphicFrameMkLst>
        </pc:graphicFrameChg>
        <pc:picChg chg="add mod">
          <ac:chgData name="FELICE SCALA" userId="88450f07-5232-4f75-a208-654bd3239b33" providerId="ADAL" clId="{5EF4A792-7E14-4DA1-89DC-BE23D6428361}" dt="2023-07-21T16:59:59.037" v="414" actId="14100"/>
          <ac:picMkLst>
            <pc:docMk/>
            <pc:sldMk cId="31958722" sldId="265"/>
            <ac:picMk id="9" creationId="{0C572291-8B52-04E0-07C9-457D260AF34A}"/>
          </ac:picMkLst>
        </pc:picChg>
      </pc:sldChg>
    </pc:docChg>
  </pc:docChgLst>
  <pc:docChgLst>
    <pc:chgData name="Utente guest" userId="S::urn:spo:anon#8cbad49c77048ec86ef1ebc1dd159fbe2568a66cfc7c78251d5b1473864e29c2::" providerId="AD" clId="Web-{2647943B-3CB2-C86B-3A4C-488A15316753}"/>
    <pc:docChg chg="modSld">
      <pc:chgData name="Utente guest" userId="S::urn:spo:anon#8cbad49c77048ec86ef1ebc1dd159fbe2568a66cfc7c78251d5b1473864e29c2::" providerId="AD" clId="Web-{2647943B-3CB2-C86B-3A4C-488A15316753}" dt="2023-07-20T20:58:12.607" v="537" actId="20577"/>
      <pc:docMkLst>
        <pc:docMk/>
      </pc:docMkLst>
      <pc:sldChg chg="addSp modSp">
        <pc:chgData name="Utente guest" userId="S::urn:spo:anon#8cbad49c77048ec86ef1ebc1dd159fbe2568a66cfc7c78251d5b1473864e29c2::" providerId="AD" clId="Web-{2647943B-3CB2-C86B-3A4C-488A15316753}" dt="2023-07-20T20:58:12.607" v="537" actId="20577"/>
        <pc:sldMkLst>
          <pc:docMk/>
          <pc:sldMk cId="760890583" sldId="258"/>
        </pc:sldMkLst>
        <pc:spChg chg="mod">
          <ac:chgData name="Utente guest" userId="S::urn:spo:anon#8cbad49c77048ec86ef1ebc1dd159fbe2568a66cfc7c78251d5b1473864e29c2::" providerId="AD" clId="Web-{2647943B-3CB2-C86B-3A4C-488A15316753}" dt="2023-07-20T20:45:29.701" v="465" actId="14100"/>
          <ac:spMkLst>
            <pc:docMk/>
            <pc:sldMk cId="760890583" sldId="258"/>
            <ac:spMk id="3" creationId="{13C3D750-04F9-F965-5C92-7CF7995C8B7B}"/>
          </ac:spMkLst>
        </pc:spChg>
        <pc:spChg chg="add mod">
          <ac:chgData name="Utente guest" userId="S::urn:spo:anon#8cbad49c77048ec86ef1ebc1dd159fbe2568a66cfc7c78251d5b1473864e29c2::" providerId="AD" clId="Web-{2647943B-3CB2-C86B-3A4C-488A15316753}" dt="2023-07-20T20:58:12.607" v="537" actId="20577"/>
          <ac:spMkLst>
            <pc:docMk/>
            <pc:sldMk cId="760890583" sldId="258"/>
            <ac:spMk id="4" creationId="{5B55228B-5F8B-74CF-C682-EF43B26B9256}"/>
          </ac:spMkLst>
        </pc:spChg>
      </pc:sldChg>
    </pc:docChg>
  </pc:docChgLst>
  <pc:docChgLst>
    <pc:chgData name="PRISCO TROTTA" userId="436f3e4d-2220-4f1a-968e-322e5bab6c51" providerId="ADAL" clId="{E003BF7E-06C4-4D42-9858-5075524B0EBE}"/>
    <pc:docChg chg="undo custSel addSld delSld modSld">
      <pc:chgData name="PRISCO TROTTA" userId="436f3e4d-2220-4f1a-968e-322e5bab6c51" providerId="ADAL" clId="{E003BF7E-06C4-4D42-9858-5075524B0EBE}" dt="2023-07-21T11:19:54.235" v="1046" actId="20577"/>
      <pc:docMkLst>
        <pc:docMk/>
      </pc:docMkLst>
      <pc:sldChg chg="addSp modSp mod">
        <pc:chgData name="PRISCO TROTTA" userId="436f3e4d-2220-4f1a-968e-322e5bab6c51" providerId="ADAL" clId="{E003BF7E-06C4-4D42-9858-5075524B0EBE}" dt="2023-07-20T20:27:16.590" v="184" actId="115"/>
        <pc:sldMkLst>
          <pc:docMk/>
          <pc:sldMk cId="332089778" sldId="256"/>
        </pc:sldMkLst>
        <pc:spChg chg="add mod">
          <ac:chgData name="PRISCO TROTTA" userId="436f3e4d-2220-4f1a-968e-322e5bab6c51" providerId="ADAL" clId="{E003BF7E-06C4-4D42-9858-5075524B0EBE}" dt="2023-07-20T20:27:16.590" v="184" actId="115"/>
          <ac:spMkLst>
            <pc:docMk/>
            <pc:sldMk cId="332089778" sldId="256"/>
            <ac:spMk id="8" creationId="{97E8730E-EB1A-2C14-ED07-0876C444C6C2}"/>
          </ac:spMkLst>
        </pc:spChg>
      </pc:sldChg>
      <pc:sldChg chg="modSp mod">
        <pc:chgData name="PRISCO TROTTA" userId="436f3e4d-2220-4f1a-968e-322e5bab6c51" providerId="ADAL" clId="{E003BF7E-06C4-4D42-9858-5075524B0EBE}" dt="2023-07-21T09:28:17.936" v="786" actId="1076"/>
        <pc:sldMkLst>
          <pc:docMk/>
          <pc:sldMk cId="2201089951" sldId="257"/>
        </pc:sldMkLst>
        <pc:picChg chg="mod">
          <ac:chgData name="PRISCO TROTTA" userId="436f3e4d-2220-4f1a-968e-322e5bab6c51" providerId="ADAL" clId="{E003BF7E-06C4-4D42-9858-5075524B0EBE}" dt="2023-07-21T09:28:17.936" v="786" actId="1076"/>
          <ac:picMkLst>
            <pc:docMk/>
            <pc:sldMk cId="2201089951" sldId="257"/>
            <ac:picMk id="5" creationId="{6073D5F7-40AC-E531-CBA4-9013BE8ACF3E}"/>
          </ac:picMkLst>
        </pc:picChg>
      </pc:sldChg>
      <pc:sldChg chg="addSp modSp mod setBg">
        <pc:chgData name="PRISCO TROTTA" userId="436f3e4d-2220-4f1a-968e-322e5bab6c51" providerId="ADAL" clId="{E003BF7E-06C4-4D42-9858-5075524B0EBE}" dt="2023-07-21T11:14:03.712" v="1037" actId="20577"/>
        <pc:sldMkLst>
          <pc:docMk/>
          <pc:sldMk cId="760890583" sldId="258"/>
        </pc:sldMkLst>
        <pc:spChg chg="mod">
          <ac:chgData name="PRISCO TROTTA" userId="436f3e4d-2220-4f1a-968e-322e5bab6c51" providerId="ADAL" clId="{E003BF7E-06C4-4D42-9858-5075524B0EBE}" dt="2023-07-20T21:12:56.991" v="496" actId="26606"/>
          <ac:spMkLst>
            <pc:docMk/>
            <pc:sldMk cId="760890583" sldId="258"/>
            <ac:spMk id="2" creationId="{4297790D-438C-26FB-9BD1-BC6408B6F5D0}"/>
          </ac:spMkLst>
        </pc:spChg>
        <pc:spChg chg="mod">
          <ac:chgData name="PRISCO TROTTA" userId="436f3e4d-2220-4f1a-968e-322e5bab6c51" providerId="ADAL" clId="{E003BF7E-06C4-4D42-9858-5075524B0EBE}" dt="2023-07-20T21:12:56.991" v="496" actId="26606"/>
          <ac:spMkLst>
            <pc:docMk/>
            <pc:sldMk cId="760890583" sldId="258"/>
            <ac:spMk id="3" creationId="{13C3D750-04F9-F965-5C92-7CF7995C8B7B}"/>
          </ac:spMkLst>
        </pc:spChg>
        <pc:spChg chg="mod">
          <ac:chgData name="PRISCO TROTTA" userId="436f3e4d-2220-4f1a-968e-322e5bab6c51" providerId="ADAL" clId="{E003BF7E-06C4-4D42-9858-5075524B0EBE}" dt="2023-07-20T21:12:56.991" v="496" actId="26606"/>
          <ac:spMkLst>
            <pc:docMk/>
            <pc:sldMk cId="760890583" sldId="258"/>
            <ac:spMk id="4" creationId="{5B55228B-5F8B-74CF-C682-EF43B26B9256}"/>
          </ac:spMkLst>
        </pc:spChg>
        <pc:spChg chg="add">
          <ac:chgData name="PRISCO TROTTA" userId="436f3e4d-2220-4f1a-968e-322e5bab6c51" providerId="ADAL" clId="{E003BF7E-06C4-4D42-9858-5075524B0EBE}" dt="2023-07-20T21:12:56.991" v="496" actId="26606"/>
          <ac:spMkLst>
            <pc:docMk/>
            <pc:sldMk cId="760890583" sldId="258"/>
            <ac:spMk id="10" creationId="{99B5B3C5-A599-465B-B2B9-866E8B2087CE}"/>
          </ac:spMkLst>
        </pc:spChg>
        <pc:spChg chg="add">
          <ac:chgData name="PRISCO TROTTA" userId="436f3e4d-2220-4f1a-968e-322e5bab6c51" providerId="ADAL" clId="{E003BF7E-06C4-4D42-9858-5075524B0EBE}" dt="2023-07-20T21:12:56.991" v="496" actId="26606"/>
          <ac:spMkLst>
            <pc:docMk/>
            <pc:sldMk cId="760890583" sldId="258"/>
            <ac:spMk id="12" creationId="{25C84982-7DD0-43B1-8A2D-BFA4DF1B4E60}"/>
          </ac:spMkLst>
        </pc:spChg>
        <pc:spChg chg="add">
          <ac:chgData name="PRISCO TROTTA" userId="436f3e4d-2220-4f1a-968e-322e5bab6c51" providerId="ADAL" clId="{E003BF7E-06C4-4D42-9858-5075524B0EBE}" dt="2023-07-20T21:12:56.991" v="496" actId="26606"/>
          <ac:spMkLst>
            <pc:docMk/>
            <pc:sldMk cId="760890583" sldId="258"/>
            <ac:spMk id="31" creationId="{57908DE9-5647-483E-B731-49D34A839B3F}"/>
          </ac:spMkLst>
        </pc:spChg>
        <pc:spChg chg="add">
          <ac:chgData name="PRISCO TROTTA" userId="436f3e4d-2220-4f1a-968e-322e5bab6c51" providerId="ADAL" clId="{E003BF7E-06C4-4D42-9858-5075524B0EBE}" dt="2023-07-20T21:12:56.991" v="496" actId="26606"/>
          <ac:spMkLst>
            <pc:docMk/>
            <pc:sldMk cId="760890583" sldId="258"/>
            <ac:spMk id="33" creationId="{926962B4-5DCE-4745-A877-F7237DA68D7F}"/>
          </ac:spMkLst>
        </pc:spChg>
        <pc:spChg chg="add">
          <ac:chgData name="PRISCO TROTTA" userId="436f3e4d-2220-4f1a-968e-322e5bab6c51" providerId="ADAL" clId="{E003BF7E-06C4-4D42-9858-5075524B0EBE}" dt="2023-07-20T21:12:56.991" v="496" actId="26606"/>
          <ac:spMkLst>
            <pc:docMk/>
            <pc:sldMk cId="760890583" sldId="258"/>
            <ac:spMk id="35" creationId="{FFC31C6D-653C-4C57-B226-ED6CE571F611}"/>
          </ac:spMkLst>
        </pc:spChg>
        <pc:grpChg chg="add">
          <ac:chgData name="PRISCO TROTTA" userId="436f3e4d-2220-4f1a-968e-322e5bab6c51" providerId="ADAL" clId="{E003BF7E-06C4-4D42-9858-5075524B0EBE}" dt="2023-07-20T21:12:56.991" v="496" actId="26606"/>
          <ac:grpSpMkLst>
            <pc:docMk/>
            <pc:sldMk cId="760890583" sldId="258"/>
            <ac:grpSpMk id="14" creationId="{1D912E1C-3BBA-42F0-A3EE-FEC382E7230A}"/>
          </ac:grpSpMkLst>
        </pc:grpChg>
        <pc:grpChg chg="add">
          <ac:chgData name="PRISCO TROTTA" userId="436f3e4d-2220-4f1a-968e-322e5bab6c51" providerId="ADAL" clId="{E003BF7E-06C4-4D42-9858-5075524B0EBE}" dt="2023-07-20T21:12:56.991" v="496" actId="26606"/>
          <ac:grpSpMkLst>
            <pc:docMk/>
            <pc:sldMk cId="760890583" sldId="258"/>
            <ac:grpSpMk id="37" creationId="{C310B041-3468-403A-926B-E3C1CF4433A2}"/>
          </ac:grpSpMkLst>
        </pc:grpChg>
        <pc:graphicFrameChg chg="mod">
          <ac:chgData name="PRISCO TROTTA" userId="436f3e4d-2220-4f1a-968e-322e5bab6c51" providerId="ADAL" clId="{E003BF7E-06C4-4D42-9858-5075524B0EBE}" dt="2023-07-21T11:14:03.712" v="1037" actId="20577"/>
          <ac:graphicFrameMkLst>
            <pc:docMk/>
            <pc:sldMk cId="760890583" sldId="258"/>
            <ac:graphicFrameMk id="106" creationId="{953339AD-4925-E03E-A724-8BAD920D29D6}"/>
          </ac:graphicFrameMkLst>
        </pc:graphicFrameChg>
      </pc:sldChg>
      <pc:sldChg chg="addSp delSp modSp del mod setBg">
        <pc:chgData name="PRISCO TROTTA" userId="436f3e4d-2220-4f1a-968e-322e5bab6c51" providerId="ADAL" clId="{E003BF7E-06C4-4D42-9858-5075524B0EBE}" dt="2023-07-20T20:29:50.391" v="206" actId="47"/>
        <pc:sldMkLst>
          <pc:docMk/>
          <pc:sldMk cId="4174708642" sldId="259"/>
        </pc:sldMkLst>
        <pc:spChg chg="mod">
          <ac:chgData name="PRISCO TROTTA" userId="436f3e4d-2220-4f1a-968e-322e5bab6c51" providerId="ADAL" clId="{E003BF7E-06C4-4D42-9858-5075524B0EBE}" dt="2023-07-20T20:28:48.590" v="198" actId="26606"/>
          <ac:spMkLst>
            <pc:docMk/>
            <pc:sldMk cId="4174708642" sldId="259"/>
            <ac:spMk id="2" creationId="{6CCF2590-C772-422E-39F5-AA22399D326F}"/>
          </ac:spMkLst>
        </pc:spChg>
        <pc:spChg chg="del">
          <ac:chgData name="PRISCO TROTTA" userId="436f3e4d-2220-4f1a-968e-322e5bab6c51" providerId="ADAL" clId="{E003BF7E-06C4-4D42-9858-5075524B0EBE}" dt="2023-07-20T20:27:52.234" v="185"/>
          <ac:spMkLst>
            <pc:docMk/>
            <pc:sldMk cId="4174708642" sldId="259"/>
            <ac:spMk id="3" creationId="{9E15DF21-76BD-9C34-2B8C-80063822871C}"/>
          </ac:spMkLst>
        </pc:spChg>
        <pc:spChg chg="add del mod">
          <ac:chgData name="PRISCO TROTTA" userId="436f3e4d-2220-4f1a-968e-322e5bab6c51" providerId="ADAL" clId="{E003BF7E-06C4-4D42-9858-5075524B0EBE}" dt="2023-07-20T20:28:48.590" v="198" actId="26606"/>
          <ac:spMkLst>
            <pc:docMk/>
            <pc:sldMk cId="4174708642" sldId="259"/>
            <ac:spMk id="4" creationId="{E76B3F89-0F57-1254-F50D-C1A25463D3A7}"/>
          </ac:spMkLst>
        </pc:spChg>
        <pc:spChg chg="add mod">
          <ac:chgData name="PRISCO TROTTA" userId="436f3e4d-2220-4f1a-968e-322e5bab6c51" providerId="ADAL" clId="{E003BF7E-06C4-4D42-9858-5075524B0EBE}" dt="2023-07-20T20:29:45.620" v="205" actId="478"/>
          <ac:spMkLst>
            <pc:docMk/>
            <pc:sldMk cId="4174708642" sldId="259"/>
            <ac:spMk id="7" creationId="{0D079D45-158E-11D7-FBBD-97318726F0DC}"/>
          </ac:spMkLst>
        </pc:spChg>
        <pc:spChg chg="add">
          <ac:chgData name="PRISCO TROTTA" userId="436f3e4d-2220-4f1a-968e-322e5bab6c51" providerId="ADAL" clId="{E003BF7E-06C4-4D42-9858-5075524B0EBE}" dt="2023-07-20T20:28:48.590" v="198" actId="26606"/>
          <ac:spMkLst>
            <pc:docMk/>
            <pc:sldMk cId="4174708642" sldId="259"/>
            <ac:spMk id="10" creationId="{57908DE9-5647-483E-B731-49D34A839B3F}"/>
          </ac:spMkLst>
        </pc:spChg>
        <pc:spChg chg="add">
          <ac:chgData name="PRISCO TROTTA" userId="436f3e4d-2220-4f1a-968e-322e5bab6c51" providerId="ADAL" clId="{E003BF7E-06C4-4D42-9858-5075524B0EBE}" dt="2023-07-20T20:28:48.590" v="198" actId="26606"/>
          <ac:spMkLst>
            <pc:docMk/>
            <pc:sldMk cId="4174708642" sldId="259"/>
            <ac:spMk id="12" creationId="{926962B4-5DCE-4745-A877-F7237DA68D7F}"/>
          </ac:spMkLst>
        </pc:spChg>
        <pc:spChg chg="add">
          <ac:chgData name="PRISCO TROTTA" userId="436f3e4d-2220-4f1a-968e-322e5bab6c51" providerId="ADAL" clId="{E003BF7E-06C4-4D42-9858-5075524B0EBE}" dt="2023-07-20T20:28:48.590" v="198" actId="26606"/>
          <ac:spMkLst>
            <pc:docMk/>
            <pc:sldMk cId="4174708642" sldId="259"/>
            <ac:spMk id="14" creationId="{FFC31C6D-653C-4C57-B226-ED6CE571F611}"/>
          </ac:spMkLst>
        </pc:spChg>
        <pc:grpChg chg="add">
          <ac:chgData name="PRISCO TROTTA" userId="436f3e4d-2220-4f1a-968e-322e5bab6c51" providerId="ADAL" clId="{E003BF7E-06C4-4D42-9858-5075524B0EBE}" dt="2023-07-20T20:28:48.590" v="198" actId="26606"/>
          <ac:grpSpMkLst>
            <pc:docMk/>
            <pc:sldMk cId="4174708642" sldId="259"/>
            <ac:grpSpMk id="16" creationId="{C310B041-3468-403A-926B-E3C1CF4433A2}"/>
          </ac:grpSpMkLst>
        </pc:grpChg>
        <pc:graphicFrameChg chg="add del mod">
          <ac:chgData name="PRISCO TROTTA" userId="436f3e4d-2220-4f1a-968e-322e5bab6c51" providerId="ADAL" clId="{E003BF7E-06C4-4D42-9858-5075524B0EBE}" dt="2023-07-20T20:29:45.620" v="205" actId="478"/>
          <ac:graphicFrameMkLst>
            <pc:docMk/>
            <pc:sldMk cId="4174708642" sldId="259"/>
            <ac:graphicFrameMk id="6" creationId="{0044A74D-18D3-2FE5-BD0A-AC71AC54637B}"/>
          </ac:graphicFrameMkLst>
        </pc:graphicFrameChg>
      </pc:sldChg>
      <pc:sldChg chg="addSp delSp modSp mod setBg">
        <pc:chgData name="PRISCO TROTTA" userId="436f3e4d-2220-4f1a-968e-322e5bab6c51" providerId="ADAL" clId="{E003BF7E-06C4-4D42-9858-5075524B0EBE}" dt="2023-07-21T11:19:54.235" v="1046" actId="20577"/>
        <pc:sldMkLst>
          <pc:docMk/>
          <pc:sldMk cId="3760479455" sldId="260"/>
        </pc:sldMkLst>
        <pc:spChg chg="mod">
          <ac:chgData name="PRISCO TROTTA" userId="436f3e4d-2220-4f1a-968e-322e5bab6c51" providerId="ADAL" clId="{E003BF7E-06C4-4D42-9858-5075524B0EBE}" dt="2023-07-21T10:57:44.674" v="1031" actId="14100"/>
          <ac:spMkLst>
            <pc:docMk/>
            <pc:sldMk cId="3760479455" sldId="260"/>
            <ac:spMk id="2" creationId="{24615669-0591-E749-0020-4488C0EBCD12}"/>
          </ac:spMkLst>
        </pc:spChg>
        <pc:spChg chg="del">
          <ac:chgData name="PRISCO TROTTA" userId="436f3e4d-2220-4f1a-968e-322e5bab6c51" providerId="ADAL" clId="{E003BF7E-06C4-4D42-9858-5075524B0EBE}" dt="2023-07-20T21:42:36.182" v="511"/>
          <ac:spMkLst>
            <pc:docMk/>
            <pc:sldMk cId="3760479455" sldId="260"/>
            <ac:spMk id="3" creationId="{1E7951F1-C1C2-0921-2A65-41FD169A73C6}"/>
          </ac:spMkLst>
        </pc:spChg>
        <pc:spChg chg="add del mod">
          <ac:chgData name="PRISCO TROTTA" userId="436f3e4d-2220-4f1a-968e-322e5bab6c51" providerId="ADAL" clId="{E003BF7E-06C4-4D42-9858-5075524B0EBE}" dt="2023-07-21T10:34:32.878" v="827"/>
          <ac:spMkLst>
            <pc:docMk/>
            <pc:sldMk cId="3760479455" sldId="260"/>
            <ac:spMk id="6" creationId="{F7559E8D-4E4C-3EAA-0795-FC92B42D680B}"/>
          </ac:spMkLst>
        </pc:spChg>
        <pc:spChg chg="add del mod topLvl">
          <ac:chgData name="PRISCO TROTTA" userId="436f3e4d-2220-4f1a-968e-322e5bab6c51" providerId="ADAL" clId="{E003BF7E-06C4-4D42-9858-5075524B0EBE}" dt="2023-07-21T10:59:42.401" v="1032" actId="1076"/>
          <ac:spMkLst>
            <pc:docMk/>
            <pc:sldMk cId="3760479455" sldId="260"/>
            <ac:spMk id="12" creationId="{C282413F-312B-B145-A12F-538C9381C4F8}"/>
          </ac:spMkLst>
        </pc:spChg>
        <pc:spChg chg="add mod">
          <ac:chgData name="PRISCO TROTTA" userId="436f3e4d-2220-4f1a-968e-322e5bab6c51" providerId="ADAL" clId="{E003BF7E-06C4-4D42-9858-5075524B0EBE}" dt="2023-07-21T10:55:47.899" v="1011" actId="164"/>
          <ac:spMkLst>
            <pc:docMk/>
            <pc:sldMk cId="3760479455" sldId="260"/>
            <ac:spMk id="13" creationId="{38C1E73F-129B-66D7-6CF7-ACDC397E1CB5}"/>
          </ac:spMkLst>
        </pc:spChg>
        <pc:spChg chg="add mod topLvl">
          <ac:chgData name="PRISCO TROTTA" userId="436f3e4d-2220-4f1a-968e-322e5bab6c51" providerId="ADAL" clId="{E003BF7E-06C4-4D42-9858-5075524B0EBE}" dt="2023-07-21T10:55:19.173" v="1009" actId="164"/>
          <ac:spMkLst>
            <pc:docMk/>
            <pc:sldMk cId="3760479455" sldId="260"/>
            <ac:spMk id="14" creationId="{F5715B80-E6A0-4D23-B291-0D9AB2BB81A6}"/>
          </ac:spMkLst>
        </pc:spChg>
        <pc:spChg chg="add mod topLvl">
          <ac:chgData name="PRISCO TROTTA" userId="436f3e4d-2220-4f1a-968e-322e5bab6c51" providerId="ADAL" clId="{E003BF7E-06C4-4D42-9858-5075524B0EBE}" dt="2023-07-21T10:55:19.173" v="1009" actId="164"/>
          <ac:spMkLst>
            <pc:docMk/>
            <pc:sldMk cId="3760479455" sldId="260"/>
            <ac:spMk id="15" creationId="{194CBD05-9210-A63D-9258-38FD6716221D}"/>
          </ac:spMkLst>
        </pc:spChg>
        <pc:spChg chg="add del">
          <ac:chgData name="PRISCO TROTTA" userId="436f3e4d-2220-4f1a-968e-322e5bab6c51" providerId="ADAL" clId="{E003BF7E-06C4-4D42-9858-5075524B0EBE}" dt="2023-07-20T21:45:37.212" v="546" actId="26606"/>
          <ac:spMkLst>
            <pc:docMk/>
            <pc:sldMk cId="3760479455" sldId="260"/>
            <ac:spMk id="16" creationId="{99B5B3C5-A599-465B-B2B9-866E8B2087CE}"/>
          </ac:spMkLst>
        </pc:spChg>
        <pc:spChg chg="add del">
          <ac:chgData name="PRISCO TROTTA" userId="436f3e4d-2220-4f1a-968e-322e5bab6c51" providerId="ADAL" clId="{E003BF7E-06C4-4D42-9858-5075524B0EBE}" dt="2023-07-20T21:45:37.212" v="546" actId="26606"/>
          <ac:spMkLst>
            <pc:docMk/>
            <pc:sldMk cId="3760479455" sldId="260"/>
            <ac:spMk id="18" creationId="{25C84982-7DD0-43B1-8A2D-BFA4DF1B4E60}"/>
          </ac:spMkLst>
        </pc:spChg>
        <pc:spChg chg="add del mod">
          <ac:chgData name="PRISCO TROTTA" userId="436f3e4d-2220-4f1a-968e-322e5bab6c51" providerId="ADAL" clId="{E003BF7E-06C4-4D42-9858-5075524B0EBE}" dt="2023-07-21T10:56:45.507" v="1019" actId="478"/>
          <ac:spMkLst>
            <pc:docMk/>
            <pc:sldMk cId="3760479455" sldId="260"/>
            <ac:spMk id="23" creationId="{732A3F59-AA68-10AF-121C-013CB34B0E05}"/>
          </ac:spMkLst>
        </pc:spChg>
        <pc:spChg chg="add del mod">
          <ac:chgData name="PRISCO TROTTA" userId="436f3e4d-2220-4f1a-968e-322e5bab6c51" providerId="ADAL" clId="{E003BF7E-06C4-4D42-9858-5075524B0EBE}" dt="2023-07-21T10:56:45.507" v="1019" actId="478"/>
          <ac:spMkLst>
            <pc:docMk/>
            <pc:sldMk cId="3760479455" sldId="260"/>
            <ac:spMk id="24" creationId="{241C144F-B88F-DB03-4945-96559E48C2FF}"/>
          </ac:spMkLst>
        </pc:spChg>
        <pc:spChg chg="add mod">
          <ac:chgData name="PRISCO TROTTA" userId="436f3e4d-2220-4f1a-968e-322e5bab6c51" providerId="ADAL" clId="{E003BF7E-06C4-4D42-9858-5075524B0EBE}" dt="2023-07-21T10:55:19.173" v="1009" actId="164"/>
          <ac:spMkLst>
            <pc:docMk/>
            <pc:sldMk cId="3760479455" sldId="260"/>
            <ac:spMk id="25" creationId="{5443FB8C-CE38-3272-C7CC-035EB58DA037}"/>
          </ac:spMkLst>
        </pc:spChg>
        <pc:spChg chg="add mod">
          <ac:chgData name="PRISCO TROTTA" userId="436f3e4d-2220-4f1a-968e-322e5bab6c51" providerId="ADAL" clId="{E003BF7E-06C4-4D42-9858-5075524B0EBE}" dt="2023-07-21T10:55:19.173" v="1009" actId="164"/>
          <ac:spMkLst>
            <pc:docMk/>
            <pc:sldMk cId="3760479455" sldId="260"/>
            <ac:spMk id="26" creationId="{4A5250A7-7049-4E92-C8CD-950D8FD7DBAE}"/>
          </ac:spMkLst>
        </pc:spChg>
        <pc:spChg chg="add mod">
          <ac:chgData name="PRISCO TROTTA" userId="436f3e4d-2220-4f1a-968e-322e5bab6c51" providerId="ADAL" clId="{E003BF7E-06C4-4D42-9858-5075524B0EBE}" dt="2023-07-21T10:56:17.440" v="1015" actId="164"/>
          <ac:spMkLst>
            <pc:docMk/>
            <pc:sldMk cId="3760479455" sldId="260"/>
            <ac:spMk id="31" creationId="{1746641F-C34E-9442-F6D6-7DEED673BFB7}"/>
          </ac:spMkLst>
        </pc:spChg>
        <pc:spChg chg="add mod">
          <ac:chgData name="PRISCO TROTTA" userId="436f3e4d-2220-4f1a-968e-322e5bab6c51" providerId="ADAL" clId="{E003BF7E-06C4-4D42-9858-5075524B0EBE}" dt="2023-07-21T10:56:12.306" v="1014" actId="164"/>
          <ac:spMkLst>
            <pc:docMk/>
            <pc:sldMk cId="3760479455" sldId="260"/>
            <ac:spMk id="32" creationId="{B8385029-91AD-48FD-A9B4-D90FA75C4897}"/>
          </ac:spMkLst>
        </pc:spChg>
        <pc:spChg chg="add del">
          <ac:chgData name="PRISCO TROTTA" userId="436f3e4d-2220-4f1a-968e-322e5bab6c51" providerId="ADAL" clId="{E003BF7E-06C4-4D42-9858-5075524B0EBE}" dt="2023-07-20T21:45:37.212" v="546" actId="26606"/>
          <ac:spMkLst>
            <pc:docMk/>
            <pc:sldMk cId="3760479455" sldId="260"/>
            <ac:spMk id="37" creationId="{3719EDDD-75F0-42F0-9FBA-82D6BAEE8D5C}"/>
          </ac:spMkLst>
        </pc:spChg>
        <pc:spChg chg="add del">
          <ac:chgData name="PRISCO TROTTA" userId="436f3e4d-2220-4f1a-968e-322e5bab6c51" providerId="ADAL" clId="{E003BF7E-06C4-4D42-9858-5075524B0EBE}" dt="2023-07-20T21:45:37.212" v="546" actId="26606"/>
          <ac:spMkLst>
            <pc:docMk/>
            <pc:sldMk cId="3760479455" sldId="260"/>
            <ac:spMk id="39" creationId="{FA3072EE-DED3-45DF-B7CD-47E91C088724}"/>
          </ac:spMkLst>
        </pc:spChg>
        <pc:spChg chg="add del">
          <ac:chgData name="PRISCO TROTTA" userId="436f3e4d-2220-4f1a-968e-322e5bab6c51" providerId="ADAL" clId="{E003BF7E-06C4-4D42-9858-5075524B0EBE}" dt="2023-07-20T21:45:37.212" v="546" actId="26606"/>
          <ac:spMkLst>
            <pc:docMk/>
            <pc:sldMk cId="3760479455" sldId="260"/>
            <ac:spMk id="47" creationId="{3487C23C-6F17-4DDA-BCAD-E54AA5A5A0A8}"/>
          </ac:spMkLst>
        </pc:spChg>
        <pc:spChg chg="mod">
          <ac:chgData name="PRISCO TROTTA" userId="436f3e4d-2220-4f1a-968e-322e5bab6c51" providerId="ADAL" clId="{E003BF7E-06C4-4D42-9858-5075524B0EBE}" dt="2023-07-20T21:50:21.414" v="660" actId="27803"/>
          <ac:spMkLst>
            <pc:docMk/>
            <pc:sldMk cId="3760479455" sldId="260"/>
            <ac:spMk id="48" creationId="{8824452C-1C7A-7A84-AD4D-7009F8036C87}"/>
          </ac:spMkLst>
        </pc:spChg>
        <pc:spChg chg="add del">
          <ac:chgData name="PRISCO TROTTA" userId="436f3e4d-2220-4f1a-968e-322e5bab6c51" providerId="ADAL" clId="{E003BF7E-06C4-4D42-9858-5075524B0EBE}" dt="2023-07-20T21:45:37.212" v="546" actId="26606"/>
          <ac:spMkLst>
            <pc:docMk/>
            <pc:sldMk cId="3760479455" sldId="260"/>
            <ac:spMk id="49" creationId="{F93ECDAA-FC3D-4C1C-AD09-B6D35E8E1F3B}"/>
          </ac:spMkLst>
        </pc:spChg>
        <pc:spChg chg="mod">
          <ac:chgData name="PRISCO TROTTA" userId="436f3e4d-2220-4f1a-968e-322e5bab6c51" providerId="ADAL" clId="{E003BF7E-06C4-4D42-9858-5075524B0EBE}" dt="2023-07-20T21:50:21.414" v="660" actId="27803"/>
          <ac:spMkLst>
            <pc:docMk/>
            <pc:sldMk cId="3760479455" sldId="260"/>
            <ac:spMk id="50" creationId="{B5F0F707-59B8-11B3-338E-EADBB520C8C6}"/>
          </ac:spMkLst>
        </pc:spChg>
        <pc:spChg chg="add del">
          <ac:chgData name="PRISCO TROTTA" userId="436f3e4d-2220-4f1a-968e-322e5bab6c51" providerId="ADAL" clId="{E003BF7E-06C4-4D42-9858-5075524B0EBE}" dt="2023-07-20T21:45:37.212" v="546" actId="26606"/>
          <ac:spMkLst>
            <pc:docMk/>
            <pc:sldMk cId="3760479455" sldId="260"/>
            <ac:spMk id="51" creationId="{19E5188F-C8B3-4A2C-83E3-AA1389E79D43}"/>
          </ac:spMkLst>
        </pc:spChg>
        <pc:spChg chg="mod">
          <ac:chgData name="PRISCO TROTTA" userId="436f3e4d-2220-4f1a-968e-322e5bab6c51" providerId="ADAL" clId="{E003BF7E-06C4-4D42-9858-5075524B0EBE}" dt="2023-07-20T21:50:21.414" v="660" actId="27803"/>
          <ac:spMkLst>
            <pc:docMk/>
            <pc:sldMk cId="3760479455" sldId="260"/>
            <ac:spMk id="52" creationId="{A9673681-2402-FF39-6ED3-EF50E9A36F3A}"/>
          </ac:spMkLst>
        </pc:spChg>
        <pc:spChg chg="add del">
          <ac:chgData name="PRISCO TROTTA" userId="436f3e4d-2220-4f1a-968e-322e5bab6c51" providerId="ADAL" clId="{E003BF7E-06C4-4D42-9858-5075524B0EBE}" dt="2023-07-20T21:45:37.212" v="546" actId="26606"/>
          <ac:spMkLst>
            <pc:docMk/>
            <pc:sldMk cId="3760479455" sldId="260"/>
            <ac:spMk id="53" creationId="{8936DBEE-FB03-449E-B4A4-BFBDC835DC18}"/>
          </ac:spMkLst>
        </pc:spChg>
        <pc:spChg chg="mod">
          <ac:chgData name="PRISCO TROTTA" userId="436f3e4d-2220-4f1a-968e-322e5bab6c51" providerId="ADAL" clId="{E003BF7E-06C4-4D42-9858-5075524B0EBE}" dt="2023-07-20T21:50:21.414" v="660" actId="27803"/>
          <ac:spMkLst>
            <pc:docMk/>
            <pc:sldMk cId="3760479455" sldId="260"/>
            <ac:spMk id="54" creationId="{993270D7-07F6-214F-339F-B09665F97068}"/>
          </ac:spMkLst>
        </pc:spChg>
        <pc:spChg chg="mod">
          <ac:chgData name="PRISCO TROTTA" userId="436f3e4d-2220-4f1a-968e-322e5bab6c51" providerId="ADAL" clId="{E003BF7E-06C4-4D42-9858-5075524B0EBE}" dt="2023-07-20T21:50:21.414" v="660" actId="27803"/>
          <ac:spMkLst>
            <pc:docMk/>
            <pc:sldMk cId="3760479455" sldId="260"/>
            <ac:spMk id="55" creationId="{A0B7103A-AA83-A898-C5B1-23A6DB7F7823}"/>
          </ac:spMkLst>
        </pc:spChg>
        <pc:spChg chg="mod">
          <ac:chgData name="PRISCO TROTTA" userId="436f3e4d-2220-4f1a-968e-322e5bab6c51" providerId="ADAL" clId="{E003BF7E-06C4-4D42-9858-5075524B0EBE}" dt="2023-07-20T21:50:21.414" v="660" actId="27803"/>
          <ac:spMkLst>
            <pc:docMk/>
            <pc:sldMk cId="3760479455" sldId="260"/>
            <ac:spMk id="56" creationId="{C66FECD9-1B62-CDC4-7694-45430BAFBFF4}"/>
          </ac:spMkLst>
        </pc:spChg>
        <pc:spChg chg="mod">
          <ac:chgData name="PRISCO TROTTA" userId="436f3e4d-2220-4f1a-968e-322e5bab6c51" providerId="ADAL" clId="{E003BF7E-06C4-4D42-9858-5075524B0EBE}" dt="2023-07-20T21:50:21.414" v="660" actId="27803"/>
          <ac:spMkLst>
            <pc:docMk/>
            <pc:sldMk cId="3760479455" sldId="260"/>
            <ac:spMk id="57" creationId="{E3D7DDC9-FC4D-30E0-9BD3-1E5A798DA4BC}"/>
          </ac:spMkLst>
        </pc:spChg>
        <pc:spChg chg="mod">
          <ac:chgData name="PRISCO TROTTA" userId="436f3e4d-2220-4f1a-968e-322e5bab6c51" providerId="ADAL" clId="{E003BF7E-06C4-4D42-9858-5075524B0EBE}" dt="2023-07-20T21:50:21.414" v="660" actId="27803"/>
          <ac:spMkLst>
            <pc:docMk/>
            <pc:sldMk cId="3760479455" sldId="260"/>
            <ac:spMk id="58" creationId="{7A84B3DD-0451-CF5B-8308-6BD99FE8907B}"/>
          </ac:spMkLst>
        </pc:spChg>
        <pc:spChg chg="mod">
          <ac:chgData name="PRISCO TROTTA" userId="436f3e4d-2220-4f1a-968e-322e5bab6c51" providerId="ADAL" clId="{E003BF7E-06C4-4D42-9858-5075524B0EBE}" dt="2023-07-20T21:50:21.414" v="660" actId="27803"/>
          <ac:spMkLst>
            <pc:docMk/>
            <pc:sldMk cId="3760479455" sldId="260"/>
            <ac:spMk id="59" creationId="{CA48F779-74F5-8141-0C7D-BA6709890D76}"/>
          </ac:spMkLst>
        </pc:spChg>
        <pc:spChg chg="mod">
          <ac:chgData name="PRISCO TROTTA" userId="436f3e4d-2220-4f1a-968e-322e5bab6c51" providerId="ADAL" clId="{E003BF7E-06C4-4D42-9858-5075524B0EBE}" dt="2023-07-20T21:50:21.414" v="660" actId="27803"/>
          <ac:spMkLst>
            <pc:docMk/>
            <pc:sldMk cId="3760479455" sldId="260"/>
            <ac:spMk id="60" creationId="{CA2C2CAA-F937-85E8-2E7D-694369468F36}"/>
          </ac:spMkLst>
        </pc:spChg>
        <pc:spChg chg="mod">
          <ac:chgData name="PRISCO TROTTA" userId="436f3e4d-2220-4f1a-968e-322e5bab6c51" providerId="ADAL" clId="{E003BF7E-06C4-4D42-9858-5075524B0EBE}" dt="2023-07-20T21:50:21.414" v="660" actId="27803"/>
          <ac:spMkLst>
            <pc:docMk/>
            <pc:sldMk cId="3760479455" sldId="260"/>
            <ac:spMk id="61" creationId="{AAEA7583-9BE8-97A2-FB82-1A6449A540D4}"/>
          </ac:spMkLst>
        </pc:spChg>
        <pc:spChg chg="mod">
          <ac:chgData name="PRISCO TROTTA" userId="436f3e4d-2220-4f1a-968e-322e5bab6c51" providerId="ADAL" clId="{E003BF7E-06C4-4D42-9858-5075524B0EBE}" dt="2023-07-20T21:50:21.414" v="660" actId="27803"/>
          <ac:spMkLst>
            <pc:docMk/>
            <pc:sldMk cId="3760479455" sldId="260"/>
            <ac:spMk id="62" creationId="{D3324891-AEB5-DE86-0F06-4FEEAD01E51A}"/>
          </ac:spMkLst>
        </pc:spChg>
        <pc:spChg chg="mod">
          <ac:chgData name="PRISCO TROTTA" userId="436f3e4d-2220-4f1a-968e-322e5bab6c51" providerId="ADAL" clId="{E003BF7E-06C4-4D42-9858-5075524B0EBE}" dt="2023-07-20T21:50:21.414" v="660" actId="27803"/>
          <ac:spMkLst>
            <pc:docMk/>
            <pc:sldMk cId="3760479455" sldId="260"/>
            <ac:spMk id="63" creationId="{2ED1A2B9-B07A-427D-EDAC-9D86CFCB25A4}"/>
          </ac:spMkLst>
        </pc:spChg>
        <pc:spChg chg="mod">
          <ac:chgData name="PRISCO TROTTA" userId="436f3e4d-2220-4f1a-968e-322e5bab6c51" providerId="ADAL" clId="{E003BF7E-06C4-4D42-9858-5075524B0EBE}" dt="2023-07-20T21:50:21.414" v="660" actId="27803"/>
          <ac:spMkLst>
            <pc:docMk/>
            <pc:sldMk cId="3760479455" sldId="260"/>
            <ac:spMk id="64" creationId="{9956AE94-7EC4-9EC8-CC03-B0A33F50F151}"/>
          </ac:spMkLst>
        </pc:spChg>
        <pc:spChg chg="mod">
          <ac:chgData name="PRISCO TROTTA" userId="436f3e4d-2220-4f1a-968e-322e5bab6c51" providerId="ADAL" clId="{E003BF7E-06C4-4D42-9858-5075524B0EBE}" dt="2023-07-20T21:50:21.414" v="660" actId="27803"/>
          <ac:spMkLst>
            <pc:docMk/>
            <pc:sldMk cId="3760479455" sldId="260"/>
            <ac:spMk id="65" creationId="{FAE4574A-F628-4E61-F2C3-09AD09870725}"/>
          </ac:spMkLst>
        </pc:spChg>
        <pc:spChg chg="mod">
          <ac:chgData name="PRISCO TROTTA" userId="436f3e4d-2220-4f1a-968e-322e5bab6c51" providerId="ADAL" clId="{E003BF7E-06C4-4D42-9858-5075524B0EBE}" dt="2023-07-20T21:50:21.414" v="660" actId="27803"/>
          <ac:spMkLst>
            <pc:docMk/>
            <pc:sldMk cId="3760479455" sldId="260"/>
            <ac:spMk id="67" creationId="{9C44231A-506B-6989-58B0-B046C5DF9AD2}"/>
          </ac:spMkLst>
        </pc:spChg>
        <pc:spChg chg="mod">
          <ac:chgData name="PRISCO TROTTA" userId="436f3e4d-2220-4f1a-968e-322e5bab6c51" providerId="ADAL" clId="{E003BF7E-06C4-4D42-9858-5075524B0EBE}" dt="2023-07-20T21:50:21.414" v="660" actId="27803"/>
          <ac:spMkLst>
            <pc:docMk/>
            <pc:sldMk cId="3760479455" sldId="260"/>
            <ac:spMk id="68" creationId="{3ACD1049-B191-9835-A5A4-CF8594271267}"/>
          </ac:spMkLst>
        </pc:spChg>
        <pc:spChg chg="mod">
          <ac:chgData name="PRISCO TROTTA" userId="436f3e4d-2220-4f1a-968e-322e5bab6c51" providerId="ADAL" clId="{E003BF7E-06C4-4D42-9858-5075524B0EBE}" dt="2023-07-20T21:50:21.414" v="660" actId="27803"/>
          <ac:spMkLst>
            <pc:docMk/>
            <pc:sldMk cId="3760479455" sldId="260"/>
            <ac:spMk id="69" creationId="{B6EE8EDA-AF98-CD60-1C4B-9376E3B08A84}"/>
          </ac:spMkLst>
        </pc:spChg>
        <pc:spChg chg="mod">
          <ac:chgData name="PRISCO TROTTA" userId="436f3e4d-2220-4f1a-968e-322e5bab6c51" providerId="ADAL" clId="{E003BF7E-06C4-4D42-9858-5075524B0EBE}" dt="2023-07-20T21:50:21.414" v="660" actId="27803"/>
          <ac:spMkLst>
            <pc:docMk/>
            <pc:sldMk cId="3760479455" sldId="260"/>
            <ac:spMk id="70" creationId="{9C144CEB-DEBB-A728-44F2-4B45C5CEACA7}"/>
          </ac:spMkLst>
        </pc:spChg>
        <pc:spChg chg="mod">
          <ac:chgData name="PRISCO TROTTA" userId="436f3e4d-2220-4f1a-968e-322e5bab6c51" providerId="ADAL" clId="{E003BF7E-06C4-4D42-9858-5075524B0EBE}" dt="2023-07-20T21:50:21.414" v="660" actId="27803"/>
          <ac:spMkLst>
            <pc:docMk/>
            <pc:sldMk cId="3760479455" sldId="260"/>
            <ac:spMk id="71" creationId="{D9EBC722-5311-5C38-3B16-7EBD7190D78D}"/>
          </ac:spMkLst>
        </pc:spChg>
        <pc:spChg chg="mod">
          <ac:chgData name="PRISCO TROTTA" userId="436f3e4d-2220-4f1a-968e-322e5bab6c51" providerId="ADAL" clId="{E003BF7E-06C4-4D42-9858-5075524B0EBE}" dt="2023-07-20T21:50:21.414" v="660" actId="27803"/>
          <ac:spMkLst>
            <pc:docMk/>
            <pc:sldMk cId="3760479455" sldId="260"/>
            <ac:spMk id="72" creationId="{0D8E84E9-016B-9477-EDAE-FE356AC3F4A1}"/>
          </ac:spMkLst>
        </pc:spChg>
        <pc:spChg chg="mod">
          <ac:chgData name="PRISCO TROTTA" userId="436f3e4d-2220-4f1a-968e-322e5bab6c51" providerId="ADAL" clId="{E003BF7E-06C4-4D42-9858-5075524B0EBE}" dt="2023-07-20T21:50:21.414" v="660" actId="27803"/>
          <ac:spMkLst>
            <pc:docMk/>
            <pc:sldMk cId="3760479455" sldId="260"/>
            <ac:spMk id="73" creationId="{BE4339A3-74B6-DDD5-7547-E65353A83F41}"/>
          </ac:spMkLst>
        </pc:spChg>
        <pc:spChg chg="mod">
          <ac:chgData name="PRISCO TROTTA" userId="436f3e4d-2220-4f1a-968e-322e5bab6c51" providerId="ADAL" clId="{E003BF7E-06C4-4D42-9858-5075524B0EBE}" dt="2023-07-20T21:50:21.414" v="660" actId="27803"/>
          <ac:spMkLst>
            <pc:docMk/>
            <pc:sldMk cId="3760479455" sldId="260"/>
            <ac:spMk id="74" creationId="{08F82B2B-BE1B-2EF4-4F23-1EBE39B068AD}"/>
          </ac:spMkLst>
        </pc:spChg>
        <pc:spChg chg="mod">
          <ac:chgData name="PRISCO TROTTA" userId="436f3e4d-2220-4f1a-968e-322e5bab6c51" providerId="ADAL" clId="{E003BF7E-06C4-4D42-9858-5075524B0EBE}" dt="2023-07-20T21:50:21.414" v="660" actId="27803"/>
          <ac:spMkLst>
            <pc:docMk/>
            <pc:sldMk cId="3760479455" sldId="260"/>
            <ac:spMk id="78" creationId="{5B87ACE0-903F-8EE4-0751-F3FAF8795258}"/>
          </ac:spMkLst>
        </pc:spChg>
        <pc:spChg chg="mod">
          <ac:chgData name="PRISCO TROTTA" userId="436f3e4d-2220-4f1a-968e-322e5bab6c51" providerId="ADAL" clId="{E003BF7E-06C4-4D42-9858-5075524B0EBE}" dt="2023-07-20T21:50:21.414" v="660" actId="27803"/>
          <ac:spMkLst>
            <pc:docMk/>
            <pc:sldMk cId="3760479455" sldId="260"/>
            <ac:spMk id="79" creationId="{912EA227-A288-9D8A-71B1-5F7276FB34F8}"/>
          </ac:spMkLst>
        </pc:spChg>
        <pc:spChg chg="mod">
          <ac:chgData name="PRISCO TROTTA" userId="436f3e4d-2220-4f1a-968e-322e5bab6c51" providerId="ADAL" clId="{E003BF7E-06C4-4D42-9858-5075524B0EBE}" dt="2023-07-20T21:50:21.414" v="660" actId="27803"/>
          <ac:spMkLst>
            <pc:docMk/>
            <pc:sldMk cId="3760479455" sldId="260"/>
            <ac:spMk id="80" creationId="{698108E1-1A4E-2679-78A7-334DDD7CE4C9}"/>
          </ac:spMkLst>
        </pc:spChg>
        <pc:spChg chg="mod">
          <ac:chgData name="PRISCO TROTTA" userId="436f3e4d-2220-4f1a-968e-322e5bab6c51" providerId="ADAL" clId="{E003BF7E-06C4-4D42-9858-5075524B0EBE}" dt="2023-07-20T21:50:21.414" v="660" actId="27803"/>
          <ac:spMkLst>
            <pc:docMk/>
            <pc:sldMk cId="3760479455" sldId="260"/>
            <ac:spMk id="81" creationId="{117487F2-3A52-8878-445A-EB90CEA4830B}"/>
          </ac:spMkLst>
        </pc:spChg>
        <pc:spChg chg="mod">
          <ac:chgData name="PRISCO TROTTA" userId="436f3e4d-2220-4f1a-968e-322e5bab6c51" providerId="ADAL" clId="{E003BF7E-06C4-4D42-9858-5075524B0EBE}" dt="2023-07-20T21:50:21.414" v="660" actId="27803"/>
          <ac:spMkLst>
            <pc:docMk/>
            <pc:sldMk cId="3760479455" sldId="260"/>
            <ac:spMk id="82" creationId="{4B583327-1928-0986-09AF-128B38C5C755}"/>
          </ac:spMkLst>
        </pc:spChg>
        <pc:spChg chg="mod">
          <ac:chgData name="PRISCO TROTTA" userId="436f3e4d-2220-4f1a-968e-322e5bab6c51" providerId="ADAL" clId="{E003BF7E-06C4-4D42-9858-5075524B0EBE}" dt="2023-07-20T21:50:21.414" v="660" actId="27803"/>
          <ac:spMkLst>
            <pc:docMk/>
            <pc:sldMk cId="3760479455" sldId="260"/>
            <ac:spMk id="83" creationId="{0A2F99E9-0A27-574F-747F-4D0937BB19AF}"/>
          </ac:spMkLst>
        </pc:spChg>
        <pc:spChg chg="mod">
          <ac:chgData name="PRISCO TROTTA" userId="436f3e4d-2220-4f1a-968e-322e5bab6c51" providerId="ADAL" clId="{E003BF7E-06C4-4D42-9858-5075524B0EBE}" dt="2023-07-20T21:50:21.414" v="660" actId="27803"/>
          <ac:spMkLst>
            <pc:docMk/>
            <pc:sldMk cId="3760479455" sldId="260"/>
            <ac:spMk id="84" creationId="{1389BC63-67F3-673E-DB0E-E8DD9997F713}"/>
          </ac:spMkLst>
        </pc:spChg>
        <pc:spChg chg="mod">
          <ac:chgData name="PRISCO TROTTA" userId="436f3e4d-2220-4f1a-968e-322e5bab6c51" providerId="ADAL" clId="{E003BF7E-06C4-4D42-9858-5075524B0EBE}" dt="2023-07-20T21:50:21.414" v="660" actId="27803"/>
          <ac:spMkLst>
            <pc:docMk/>
            <pc:sldMk cId="3760479455" sldId="260"/>
            <ac:spMk id="85" creationId="{CB7D0B09-704E-6DA1-FE14-DC5121E03153}"/>
          </ac:spMkLst>
        </pc:spChg>
        <pc:spChg chg="mod">
          <ac:chgData name="PRISCO TROTTA" userId="436f3e4d-2220-4f1a-968e-322e5bab6c51" providerId="ADAL" clId="{E003BF7E-06C4-4D42-9858-5075524B0EBE}" dt="2023-07-20T21:50:21.414" v="660" actId="27803"/>
          <ac:spMkLst>
            <pc:docMk/>
            <pc:sldMk cId="3760479455" sldId="260"/>
            <ac:spMk id="86" creationId="{8A967082-8782-3789-2B43-E2FD58D0ACB6}"/>
          </ac:spMkLst>
        </pc:spChg>
        <pc:spChg chg="mod">
          <ac:chgData name="PRISCO TROTTA" userId="436f3e4d-2220-4f1a-968e-322e5bab6c51" providerId="ADAL" clId="{E003BF7E-06C4-4D42-9858-5075524B0EBE}" dt="2023-07-20T21:50:21.414" v="660" actId="27803"/>
          <ac:spMkLst>
            <pc:docMk/>
            <pc:sldMk cId="3760479455" sldId="260"/>
            <ac:spMk id="87" creationId="{E65353E3-05A1-FAB2-0BB7-81C41087658B}"/>
          </ac:spMkLst>
        </pc:spChg>
        <pc:spChg chg="mod">
          <ac:chgData name="PRISCO TROTTA" userId="436f3e4d-2220-4f1a-968e-322e5bab6c51" providerId="ADAL" clId="{E003BF7E-06C4-4D42-9858-5075524B0EBE}" dt="2023-07-20T21:50:21.414" v="660" actId="27803"/>
          <ac:spMkLst>
            <pc:docMk/>
            <pc:sldMk cId="3760479455" sldId="260"/>
            <ac:spMk id="88" creationId="{2E9D4547-287C-938E-C8DD-090F039C2299}"/>
          </ac:spMkLst>
        </pc:spChg>
        <pc:spChg chg="mod">
          <ac:chgData name="PRISCO TROTTA" userId="436f3e4d-2220-4f1a-968e-322e5bab6c51" providerId="ADAL" clId="{E003BF7E-06C4-4D42-9858-5075524B0EBE}" dt="2023-07-20T21:50:21.414" v="660" actId="27803"/>
          <ac:spMkLst>
            <pc:docMk/>
            <pc:sldMk cId="3760479455" sldId="260"/>
            <ac:spMk id="89" creationId="{19EC49E2-6620-4A1A-1F68-306EEA9A479A}"/>
          </ac:spMkLst>
        </pc:spChg>
        <pc:spChg chg="mod">
          <ac:chgData name="PRISCO TROTTA" userId="436f3e4d-2220-4f1a-968e-322e5bab6c51" providerId="ADAL" clId="{E003BF7E-06C4-4D42-9858-5075524B0EBE}" dt="2023-07-20T21:50:21.414" v="660" actId="27803"/>
          <ac:spMkLst>
            <pc:docMk/>
            <pc:sldMk cId="3760479455" sldId="260"/>
            <ac:spMk id="90" creationId="{6609B002-FF36-00D3-5ED2-4B1E463B345E}"/>
          </ac:spMkLst>
        </pc:spChg>
        <pc:spChg chg="mod">
          <ac:chgData name="PRISCO TROTTA" userId="436f3e4d-2220-4f1a-968e-322e5bab6c51" providerId="ADAL" clId="{E003BF7E-06C4-4D42-9858-5075524B0EBE}" dt="2023-07-20T21:50:21.414" v="660" actId="27803"/>
          <ac:spMkLst>
            <pc:docMk/>
            <pc:sldMk cId="3760479455" sldId="260"/>
            <ac:spMk id="91" creationId="{7A0F0785-4B7F-A56A-40AF-3232A328EB50}"/>
          </ac:spMkLst>
        </pc:spChg>
        <pc:spChg chg="mod">
          <ac:chgData name="PRISCO TROTTA" userId="436f3e4d-2220-4f1a-968e-322e5bab6c51" providerId="ADAL" clId="{E003BF7E-06C4-4D42-9858-5075524B0EBE}" dt="2023-07-20T21:50:21.414" v="660" actId="27803"/>
          <ac:spMkLst>
            <pc:docMk/>
            <pc:sldMk cId="3760479455" sldId="260"/>
            <ac:spMk id="92" creationId="{954095C1-094B-4485-1606-6B40E4805A81}"/>
          </ac:spMkLst>
        </pc:spChg>
        <pc:spChg chg="mod">
          <ac:chgData name="PRISCO TROTTA" userId="436f3e4d-2220-4f1a-968e-322e5bab6c51" providerId="ADAL" clId="{E003BF7E-06C4-4D42-9858-5075524B0EBE}" dt="2023-07-20T21:50:21.414" v="660" actId="27803"/>
          <ac:spMkLst>
            <pc:docMk/>
            <pc:sldMk cId="3760479455" sldId="260"/>
            <ac:spMk id="94" creationId="{F6FFE85B-5954-2F1A-49E8-664DC9B9C69B}"/>
          </ac:spMkLst>
        </pc:spChg>
        <pc:spChg chg="mod">
          <ac:chgData name="PRISCO TROTTA" userId="436f3e4d-2220-4f1a-968e-322e5bab6c51" providerId="ADAL" clId="{E003BF7E-06C4-4D42-9858-5075524B0EBE}" dt="2023-07-20T21:50:21.414" v="660" actId="27803"/>
          <ac:spMkLst>
            <pc:docMk/>
            <pc:sldMk cId="3760479455" sldId="260"/>
            <ac:spMk id="95" creationId="{67BBB98E-1FE7-7B35-AE29-0A93CBD23AA1}"/>
          </ac:spMkLst>
        </pc:spChg>
        <pc:spChg chg="mod">
          <ac:chgData name="PRISCO TROTTA" userId="436f3e4d-2220-4f1a-968e-322e5bab6c51" providerId="ADAL" clId="{E003BF7E-06C4-4D42-9858-5075524B0EBE}" dt="2023-07-20T21:50:21.414" v="660" actId="27803"/>
          <ac:spMkLst>
            <pc:docMk/>
            <pc:sldMk cId="3760479455" sldId="260"/>
            <ac:spMk id="96" creationId="{0666EA4E-F679-FABA-767B-54C9B157A5D7}"/>
          </ac:spMkLst>
        </pc:spChg>
        <pc:spChg chg="mod">
          <ac:chgData name="PRISCO TROTTA" userId="436f3e4d-2220-4f1a-968e-322e5bab6c51" providerId="ADAL" clId="{E003BF7E-06C4-4D42-9858-5075524B0EBE}" dt="2023-07-20T21:50:21.414" v="660" actId="27803"/>
          <ac:spMkLst>
            <pc:docMk/>
            <pc:sldMk cId="3760479455" sldId="260"/>
            <ac:spMk id="97" creationId="{70B38EBD-F04F-E564-85FE-31526278116C}"/>
          </ac:spMkLst>
        </pc:spChg>
        <pc:spChg chg="mod">
          <ac:chgData name="PRISCO TROTTA" userId="436f3e4d-2220-4f1a-968e-322e5bab6c51" providerId="ADAL" clId="{E003BF7E-06C4-4D42-9858-5075524B0EBE}" dt="2023-07-20T21:50:21.414" v="660" actId="27803"/>
          <ac:spMkLst>
            <pc:docMk/>
            <pc:sldMk cId="3760479455" sldId="260"/>
            <ac:spMk id="98" creationId="{7BBB67F1-C46D-E70F-91B4-B1A341F864E7}"/>
          </ac:spMkLst>
        </pc:spChg>
        <pc:spChg chg="mod">
          <ac:chgData name="PRISCO TROTTA" userId="436f3e4d-2220-4f1a-968e-322e5bab6c51" providerId="ADAL" clId="{E003BF7E-06C4-4D42-9858-5075524B0EBE}" dt="2023-07-20T21:50:21.414" v="660" actId="27803"/>
          <ac:spMkLst>
            <pc:docMk/>
            <pc:sldMk cId="3760479455" sldId="260"/>
            <ac:spMk id="99" creationId="{06B4E575-3B31-EA52-3A32-FEF962DFBBDF}"/>
          </ac:spMkLst>
        </pc:spChg>
        <pc:spChg chg="mod">
          <ac:chgData name="PRISCO TROTTA" userId="436f3e4d-2220-4f1a-968e-322e5bab6c51" providerId="ADAL" clId="{E003BF7E-06C4-4D42-9858-5075524B0EBE}" dt="2023-07-20T21:50:21.414" v="660" actId="27803"/>
          <ac:spMkLst>
            <pc:docMk/>
            <pc:sldMk cId="3760479455" sldId="260"/>
            <ac:spMk id="100" creationId="{9A490E4D-BE28-0AD7-08E8-238E8B1C9BE8}"/>
          </ac:spMkLst>
        </pc:spChg>
        <pc:spChg chg="mod">
          <ac:chgData name="PRISCO TROTTA" userId="436f3e4d-2220-4f1a-968e-322e5bab6c51" providerId="ADAL" clId="{E003BF7E-06C4-4D42-9858-5075524B0EBE}" dt="2023-07-20T21:50:21.414" v="660" actId="27803"/>
          <ac:spMkLst>
            <pc:docMk/>
            <pc:sldMk cId="3760479455" sldId="260"/>
            <ac:spMk id="101" creationId="{66993C52-45B3-F90E-73E8-B099026ED20A}"/>
          </ac:spMkLst>
        </pc:spChg>
        <pc:spChg chg="mod">
          <ac:chgData name="PRISCO TROTTA" userId="436f3e4d-2220-4f1a-968e-322e5bab6c51" providerId="ADAL" clId="{E003BF7E-06C4-4D42-9858-5075524B0EBE}" dt="2023-07-20T21:50:21.414" v="660" actId="27803"/>
          <ac:spMkLst>
            <pc:docMk/>
            <pc:sldMk cId="3760479455" sldId="260"/>
            <ac:spMk id="102" creationId="{FF35D32C-9D48-A370-37C5-2E2F9F600BCB}"/>
          </ac:spMkLst>
        </pc:spChg>
        <pc:spChg chg="mod">
          <ac:chgData name="PRISCO TROTTA" userId="436f3e4d-2220-4f1a-968e-322e5bab6c51" providerId="ADAL" clId="{E003BF7E-06C4-4D42-9858-5075524B0EBE}" dt="2023-07-20T21:50:21.414" v="660" actId="27803"/>
          <ac:spMkLst>
            <pc:docMk/>
            <pc:sldMk cId="3760479455" sldId="260"/>
            <ac:spMk id="103" creationId="{B6691E3F-F928-4502-31F5-B67DE1D4BDA0}"/>
          </ac:spMkLst>
        </pc:spChg>
        <pc:spChg chg="mod">
          <ac:chgData name="PRISCO TROTTA" userId="436f3e4d-2220-4f1a-968e-322e5bab6c51" providerId="ADAL" clId="{E003BF7E-06C4-4D42-9858-5075524B0EBE}" dt="2023-07-20T21:50:21.414" v="660" actId="27803"/>
          <ac:spMkLst>
            <pc:docMk/>
            <pc:sldMk cId="3760479455" sldId="260"/>
            <ac:spMk id="104" creationId="{B0EBC334-04FE-1F1B-65C5-CBC3670641CE}"/>
          </ac:spMkLst>
        </pc:spChg>
        <pc:spChg chg="mod">
          <ac:chgData name="PRISCO TROTTA" userId="436f3e4d-2220-4f1a-968e-322e5bab6c51" providerId="ADAL" clId="{E003BF7E-06C4-4D42-9858-5075524B0EBE}" dt="2023-07-20T21:50:21.414" v="660" actId="27803"/>
          <ac:spMkLst>
            <pc:docMk/>
            <pc:sldMk cId="3760479455" sldId="260"/>
            <ac:spMk id="105" creationId="{780147AA-B9FE-B124-B7A8-B737CD2C33DD}"/>
          </ac:spMkLst>
        </pc:spChg>
        <pc:spChg chg="mod">
          <ac:chgData name="PRISCO TROTTA" userId="436f3e4d-2220-4f1a-968e-322e5bab6c51" providerId="ADAL" clId="{E003BF7E-06C4-4D42-9858-5075524B0EBE}" dt="2023-07-20T21:50:21.414" v="660" actId="27803"/>
          <ac:spMkLst>
            <pc:docMk/>
            <pc:sldMk cId="3760479455" sldId="260"/>
            <ac:spMk id="106" creationId="{9D871593-79D0-E42C-E4C2-7877D875A806}"/>
          </ac:spMkLst>
        </pc:spChg>
        <pc:spChg chg="mod">
          <ac:chgData name="PRISCO TROTTA" userId="436f3e4d-2220-4f1a-968e-322e5bab6c51" providerId="ADAL" clId="{E003BF7E-06C4-4D42-9858-5075524B0EBE}" dt="2023-07-20T21:50:21.414" v="660" actId="27803"/>
          <ac:spMkLst>
            <pc:docMk/>
            <pc:sldMk cId="3760479455" sldId="260"/>
            <ac:spMk id="107" creationId="{52B65196-9199-C3B7-8ADE-85E1655C8FE4}"/>
          </ac:spMkLst>
        </pc:spChg>
        <pc:spChg chg="mod">
          <ac:chgData name="PRISCO TROTTA" userId="436f3e4d-2220-4f1a-968e-322e5bab6c51" providerId="ADAL" clId="{E003BF7E-06C4-4D42-9858-5075524B0EBE}" dt="2023-07-20T21:50:21.414" v="660" actId="27803"/>
          <ac:spMkLst>
            <pc:docMk/>
            <pc:sldMk cId="3760479455" sldId="260"/>
            <ac:spMk id="108" creationId="{F0B8FFD5-AA86-D942-5559-15BAA50D353B}"/>
          </ac:spMkLst>
        </pc:spChg>
        <pc:spChg chg="mod">
          <ac:chgData name="PRISCO TROTTA" userId="436f3e4d-2220-4f1a-968e-322e5bab6c51" providerId="ADAL" clId="{E003BF7E-06C4-4D42-9858-5075524B0EBE}" dt="2023-07-20T21:50:21.414" v="660" actId="27803"/>
          <ac:spMkLst>
            <pc:docMk/>
            <pc:sldMk cId="3760479455" sldId="260"/>
            <ac:spMk id="109" creationId="{4288059C-B852-32D8-A524-F85E4BBE665E}"/>
          </ac:spMkLst>
        </pc:spChg>
        <pc:spChg chg="mod">
          <ac:chgData name="PRISCO TROTTA" userId="436f3e4d-2220-4f1a-968e-322e5bab6c51" providerId="ADAL" clId="{E003BF7E-06C4-4D42-9858-5075524B0EBE}" dt="2023-07-20T21:50:21.414" v="660" actId="27803"/>
          <ac:spMkLst>
            <pc:docMk/>
            <pc:sldMk cId="3760479455" sldId="260"/>
            <ac:spMk id="110" creationId="{B8C13DD6-D7E8-4E2C-1CDF-644098FFBB11}"/>
          </ac:spMkLst>
        </pc:spChg>
        <pc:spChg chg="mod">
          <ac:chgData name="PRISCO TROTTA" userId="436f3e4d-2220-4f1a-968e-322e5bab6c51" providerId="ADAL" clId="{E003BF7E-06C4-4D42-9858-5075524B0EBE}" dt="2023-07-20T21:50:21.414" v="660" actId="27803"/>
          <ac:spMkLst>
            <pc:docMk/>
            <pc:sldMk cId="3760479455" sldId="260"/>
            <ac:spMk id="113" creationId="{F91B1182-D48B-5F47-CB17-149645B291FC}"/>
          </ac:spMkLst>
        </pc:spChg>
        <pc:spChg chg="mod">
          <ac:chgData name="PRISCO TROTTA" userId="436f3e4d-2220-4f1a-968e-322e5bab6c51" providerId="ADAL" clId="{E003BF7E-06C4-4D42-9858-5075524B0EBE}" dt="2023-07-20T21:50:21.414" v="660" actId="27803"/>
          <ac:spMkLst>
            <pc:docMk/>
            <pc:sldMk cId="3760479455" sldId="260"/>
            <ac:spMk id="114" creationId="{3420A70D-C383-BF0A-0162-42E03DD90446}"/>
          </ac:spMkLst>
        </pc:spChg>
        <pc:spChg chg="mod">
          <ac:chgData name="PRISCO TROTTA" userId="436f3e4d-2220-4f1a-968e-322e5bab6c51" providerId="ADAL" clId="{E003BF7E-06C4-4D42-9858-5075524B0EBE}" dt="2023-07-20T21:50:21.414" v="660" actId="27803"/>
          <ac:spMkLst>
            <pc:docMk/>
            <pc:sldMk cId="3760479455" sldId="260"/>
            <ac:spMk id="115" creationId="{26C3F057-0B33-2818-6958-6C9ABF67FAFD}"/>
          </ac:spMkLst>
        </pc:spChg>
        <pc:spChg chg="mod">
          <ac:chgData name="PRISCO TROTTA" userId="436f3e4d-2220-4f1a-968e-322e5bab6c51" providerId="ADAL" clId="{E003BF7E-06C4-4D42-9858-5075524B0EBE}" dt="2023-07-20T21:50:21.414" v="660" actId="27803"/>
          <ac:spMkLst>
            <pc:docMk/>
            <pc:sldMk cId="3760479455" sldId="260"/>
            <ac:spMk id="116" creationId="{92A8B81E-116B-903C-4CAD-D50381833611}"/>
          </ac:spMkLst>
        </pc:spChg>
        <pc:spChg chg="mod">
          <ac:chgData name="PRISCO TROTTA" userId="436f3e4d-2220-4f1a-968e-322e5bab6c51" providerId="ADAL" clId="{E003BF7E-06C4-4D42-9858-5075524B0EBE}" dt="2023-07-20T21:50:21.414" v="660" actId="27803"/>
          <ac:spMkLst>
            <pc:docMk/>
            <pc:sldMk cId="3760479455" sldId="260"/>
            <ac:spMk id="117" creationId="{E63AF3EE-0E25-7F8F-DD77-31FD9AA7B2B2}"/>
          </ac:spMkLst>
        </pc:spChg>
        <pc:spChg chg="mod">
          <ac:chgData name="PRISCO TROTTA" userId="436f3e4d-2220-4f1a-968e-322e5bab6c51" providerId="ADAL" clId="{E003BF7E-06C4-4D42-9858-5075524B0EBE}" dt="2023-07-20T21:50:21.414" v="660" actId="27803"/>
          <ac:spMkLst>
            <pc:docMk/>
            <pc:sldMk cId="3760479455" sldId="260"/>
            <ac:spMk id="118" creationId="{851F7A27-6618-A1F1-2345-E70B8024565C}"/>
          </ac:spMkLst>
        </pc:spChg>
        <pc:spChg chg="mod">
          <ac:chgData name="PRISCO TROTTA" userId="436f3e4d-2220-4f1a-968e-322e5bab6c51" providerId="ADAL" clId="{E003BF7E-06C4-4D42-9858-5075524B0EBE}" dt="2023-07-20T21:50:21.414" v="660" actId="27803"/>
          <ac:spMkLst>
            <pc:docMk/>
            <pc:sldMk cId="3760479455" sldId="260"/>
            <ac:spMk id="120" creationId="{CDFD3B82-EEB5-14BE-079A-D085E726C94F}"/>
          </ac:spMkLst>
        </pc:spChg>
        <pc:spChg chg="mod">
          <ac:chgData name="PRISCO TROTTA" userId="436f3e4d-2220-4f1a-968e-322e5bab6c51" providerId="ADAL" clId="{E003BF7E-06C4-4D42-9858-5075524B0EBE}" dt="2023-07-20T21:50:21.414" v="660" actId="27803"/>
          <ac:spMkLst>
            <pc:docMk/>
            <pc:sldMk cId="3760479455" sldId="260"/>
            <ac:spMk id="121" creationId="{535EC19D-2207-EA93-E669-D19CE7746031}"/>
          </ac:spMkLst>
        </pc:spChg>
        <pc:spChg chg="mod">
          <ac:chgData name="PRISCO TROTTA" userId="436f3e4d-2220-4f1a-968e-322e5bab6c51" providerId="ADAL" clId="{E003BF7E-06C4-4D42-9858-5075524B0EBE}" dt="2023-07-20T21:50:21.414" v="660" actId="27803"/>
          <ac:spMkLst>
            <pc:docMk/>
            <pc:sldMk cId="3760479455" sldId="260"/>
            <ac:spMk id="122" creationId="{8C02B2BA-860C-6CAF-D720-424CD9B3F818}"/>
          </ac:spMkLst>
        </pc:spChg>
        <pc:spChg chg="mod">
          <ac:chgData name="PRISCO TROTTA" userId="436f3e4d-2220-4f1a-968e-322e5bab6c51" providerId="ADAL" clId="{E003BF7E-06C4-4D42-9858-5075524B0EBE}" dt="2023-07-20T21:50:21.414" v="660" actId="27803"/>
          <ac:spMkLst>
            <pc:docMk/>
            <pc:sldMk cId="3760479455" sldId="260"/>
            <ac:spMk id="123" creationId="{E46DE4C7-65D7-A37C-E472-51C586433192}"/>
          </ac:spMkLst>
        </pc:spChg>
        <pc:spChg chg="mod">
          <ac:chgData name="PRISCO TROTTA" userId="436f3e4d-2220-4f1a-968e-322e5bab6c51" providerId="ADAL" clId="{E003BF7E-06C4-4D42-9858-5075524B0EBE}" dt="2023-07-20T21:50:21.414" v="660" actId="27803"/>
          <ac:spMkLst>
            <pc:docMk/>
            <pc:sldMk cId="3760479455" sldId="260"/>
            <ac:spMk id="124" creationId="{E6B9402E-2726-549F-CC3B-540D21BFEC0C}"/>
          </ac:spMkLst>
        </pc:spChg>
        <pc:spChg chg="mod">
          <ac:chgData name="PRISCO TROTTA" userId="436f3e4d-2220-4f1a-968e-322e5bab6c51" providerId="ADAL" clId="{E003BF7E-06C4-4D42-9858-5075524B0EBE}" dt="2023-07-20T21:50:21.414" v="660" actId="27803"/>
          <ac:spMkLst>
            <pc:docMk/>
            <pc:sldMk cId="3760479455" sldId="260"/>
            <ac:spMk id="125" creationId="{7908B4E8-EF6B-0388-2EF6-018427146BDF}"/>
          </ac:spMkLst>
        </pc:spChg>
        <pc:spChg chg="mod">
          <ac:chgData name="PRISCO TROTTA" userId="436f3e4d-2220-4f1a-968e-322e5bab6c51" providerId="ADAL" clId="{E003BF7E-06C4-4D42-9858-5075524B0EBE}" dt="2023-07-20T21:50:21.414" v="660" actId="27803"/>
          <ac:spMkLst>
            <pc:docMk/>
            <pc:sldMk cId="3760479455" sldId="260"/>
            <ac:spMk id="128" creationId="{3130C0A4-8617-0095-EADB-63FBB660A1F7}"/>
          </ac:spMkLst>
        </pc:spChg>
        <pc:spChg chg="mod">
          <ac:chgData name="PRISCO TROTTA" userId="436f3e4d-2220-4f1a-968e-322e5bab6c51" providerId="ADAL" clId="{E003BF7E-06C4-4D42-9858-5075524B0EBE}" dt="2023-07-20T21:50:21.414" v="660" actId="27803"/>
          <ac:spMkLst>
            <pc:docMk/>
            <pc:sldMk cId="3760479455" sldId="260"/>
            <ac:spMk id="129" creationId="{6CA32408-4C7C-7F37-C4F3-A99243DD1B83}"/>
          </ac:spMkLst>
        </pc:spChg>
        <pc:spChg chg="mod">
          <ac:chgData name="PRISCO TROTTA" userId="436f3e4d-2220-4f1a-968e-322e5bab6c51" providerId="ADAL" clId="{E003BF7E-06C4-4D42-9858-5075524B0EBE}" dt="2023-07-20T21:50:21.414" v="660" actId="27803"/>
          <ac:spMkLst>
            <pc:docMk/>
            <pc:sldMk cId="3760479455" sldId="260"/>
            <ac:spMk id="130" creationId="{E5316467-2CE7-9594-376A-E4AA901EF840}"/>
          </ac:spMkLst>
        </pc:spChg>
        <pc:spChg chg="mod">
          <ac:chgData name="PRISCO TROTTA" userId="436f3e4d-2220-4f1a-968e-322e5bab6c51" providerId="ADAL" clId="{E003BF7E-06C4-4D42-9858-5075524B0EBE}" dt="2023-07-20T21:50:21.414" v="660" actId="27803"/>
          <ac:spMkLst>
            <pc:docMk/>
            <pc:sldMk cId="3760479455" sldId="260"/>
            <ac:spMk id="131" creationId="{2542C687-E2B9-F511-EECC-F7FE9DFB4A9E}"/>
          </ac:spMkLst>
        </pc:spChg>
        <pc:spChg chg="mod">
          <ac:chgData name="PRISCO TROTTA" userId="436f3e4d-2220-4f1a-968e-322e5bab6c51" providerId="ADAL" clId="{E003BF7E-06C4-4D42-9858-5075524B0EBE}" dt="2023-07-20T21:50:21.414" v="660" actId="27803"/>
          <ac:spMkLst>
            <pc:docMk/>
            <pc:sldMk cId="3760479455" sldId="260"/>
            <ac:spMk id="132" creationId="{3DB0AF7D-9CED-D217-AD95-ECDDC03E7A94}"/>
          </ac:spMkLst>
        </pc:spChg>
        <pc:spChg chg="mod">
          <ac:chgData name="PRISCO TROTTA" userId="436f3e4d-2220-4f1a-968e-322e5bab6c51" providerId="ADAL" clId="{E003BF7E-06C4-4D42-9858-5075524B0EBE}" dt="2023-07-20T21:50:21.414" v="660" actId="27803"/>
          <ac:spMkLst>
            <pc:docMk/>
            <pc:sldMk cId="3760479455" sldId="260"/>
            <ac:spMk id="133" creationId="{A3084BDD-6DB5-6289-3EE5-88B5E7B85E85}"/>
          </ac:spMkLst>
        </pc:spChg>
        <pc:spChg chg="mod">
          <ac:chgData name="PRISCO TROTTA" userId="436f3e4d-2220-4f1a-968e-322e5bab6c51" providerId="ADAL" clId="{E003BF7E-06C4-4D42-9858-5075524B0EBE}" dt="2023-07-20T21:50:21.414" v="660" actId="27803"/>
          <ac:spMkLst>
            <pc:docMk/>
            <pc:sldMk cId="3760479455" sldId="260"/>
            <ac:spMk id="134" creationId="{FA6263AE-056C-C9CC-9BFC-E2AF1BCC41B0}"/>
          </ac:spMkLst>
        </pc:spChg>
        <pc:spChg chg="mod">
          <ac:chgData name="PRISCO TROTTA" userId="436f3e4d-2220-4f1a-968e-322e5bab6c51" providerId="ADAL" clId="{E003BF7E-06C4-4D42-9858-5075524B0EBE}" dt="2023-07-20T21:50:21.414" v="660" actId="27803"/>
          <ac:spMkLst>
            <pc:docMk/>
            <pc:sldMk cId="3760479455" sldId="260"/>
            <ac:spMk id="135" creationId="{6E68E245-4FE5-AC4F-E317-961E32659B2A}"/>
          </ac:spMkLst>
        </pc:spChg>
        <pc:spChg chg="mod">
          <ac:chgData name="PRISCO TROTTA" userId="436f3e4d-2220-4f1a-968e-322e5bab6c51" providerId="ADAL" clId="{E003BF7E-06C4-4D42-9858-5075524B0EBE}" dt="2023-07-20T21:50:21.414" v="660" actId="27803"/>
          <ac:spMkLst>
            <pc:docMk/>
            <pc:sldMk cId="3760479455" sldId="260"/>
            <ac:spMk id="136" creationId="{57142150-6212-052C-FFBE-E2DFCCADE392}"/>
          </ac:spMkLst>
        </pc:spChg>
        <pc:spChg chg="mod">
          <ac:chgData name="PRISCO TROTTA" userId="436f3e4d-2220-4f1a-968e-322e5bab6c51" providerId="ADAL" clId="{E003BF7E-06C4-4D42-9858-5075524B0EBE}" dt="2023-07-20T21:50:21.414" v="660" actId="27803"/>
          <ac:spMkLst>
            <pc:docMk/>
            <pc:sldMk cId="3760479455" sldId="260"/>
            <ac:spMk id="137" creationId="{9771FAFA-D0B7-4106-C17D-F012D1B599E4}"/>
          </ac:spMkLst>
        </pc:spChg>
        <pc:spChg chg="mod">
          <ac:chgData name="PRISCO TROTTA" userId="436f3e4d-2220-4f1a-968e-322e5bab6c51" providerId="ADAL" clId="{E003BF7E-06C4-4D42-9858-5075524B0EBE}" dt="2023-07-20T21:50:21.414" v="660" actId="27803"/>
          <ac:spMkLst>
            <pc:docMk/>
            <pc:sldMk cId="3760479455" sldId="260"/>
            <ac:spMk id="138" creationId="{6B2B16B9-EC55-40D5-0CA4-2C2ACF86D42E}"/>
          </ac:spMkLst>
        </pc:spChg>
        <pc:spChg chg="mod">
          <ac:chgData name="PRISCO TROTTA" userId="436f3e4d-2220-4f1a-968e-322e5bab6c51" providerId="ADAL" clId="{E003BF7E-06C4-4D42-9858-5075524B0EBE}" dt="2023-07-20T21:50:21.414" v="660" actId="27803"/>
          <ac:spMkLst>
            <pc:docMk/>
            <pc:sldMk cId="3760479455" sldId="260"/>
            <ac:spMk id="139" creationId="{70F2F517-3F57-F247-6DD1-0F9BC3F7D7D8}"/>
          </ac:spMkLst>
        </pc:spChg>
        <pc:spChg chg="mod">
          <ac:chgData name="PRISCO TROTTA" userId="436f3e4d-2220-4f1a-968e-322e5bab6c51" providerId="ADAL" clId="{E003BF7E-06C4-4D42-9858-5075524B0EBE}" dt="2023-07-20T21:50:21.414" v="660" actId="27803"/>
          <ac:spMkLst>
            <pc:docMk/>
            <pc:sldMk cId="3760479455" sldId="260"/>
            <ac:spMk id="140" creationId="{D1C925DB-9A07-0692-123F-9FC7DA25FE03}"/>
          </ac:spMkLst>
        </pc:spChg>
        <pc:spChg chg="mod">
          <ac:chgData name="PRISCO TROTTA" userId="436f3e4d-2220-4f1a-968e-322e5bab6c51" providerId="ADAL" clId="{E003BF7E-06C4-4D42-9858-5075524B0EBE}" dt="2023-07-20T21:50:21.414" v="660" actId="27803"/>
          <ac:spMkLst>
            <pc:docMk/>
            <pc:sldMk cId="3760479455" sldId="260"/>
            <ac:spMk id="141" creationId="{958D793C-5224-243B-B624-E04FC75464AF}"/>
          </ac:spMkLst>
        </pc:spChg>
        <pc:spChg chg="mod">
          <ac:chgData name="PRISCO TROTTA" userId="436f3e4d-2220-4f1a-968e-322e5bab6c51" providerId="ADAL" clId="{E003BF7E-06C4-4D42-9858-5075524B0EBE}" dt="2023-07-20T21:50:21.414" v="660" actId="27803"/>
          <ac:spMkLst>
            <pc:docMk/>
            <pc:sldMk cId="3760479455" sldId="260"/>
            <ac:spMk id="142" creationId="{8415746D-AE1A-4DA1-77F3-7B6B6023CD8F}"/>
          </ac:spMkLst>
        </pc:spChg>
        <pc:spChg chg="mod">
          <ac:chgData name="PRISCO TROTTA" userId="436f3e4d-2220-4f1a-968e-322e5bab6c51" providerId="ADAL" clId="{E003BF7E-06C4-4D42-9858-5075524B0EBE}" dt="2023-07-20T21:50:21.414" v="660" actId="27803"/>
          <ac:spMkLst>
            <pc:docMk/>
            <pc:sldMk cId="3760479455" sldId="260"/>
            <ac:spMk id="144" creationId="{C896ADD7-6E4A-AF6D-29E6-440BB1CC37C7}"/>
          </ac:spMkLst>
        </pc:spChg>
        <pc:spChg chg="mod">
          <ac:chgData name="PRISCO TROTTA" userId="436f3e4d-2220-4f1a-968e-322e5bab6c51" providerId="ADAL" clId="{E003BF7E-06C4-4D42-9858-5075524B0EBE}" dt="2023-07-20T21:50:21.414" v="660" actId="27803"/>
          <ac:spMkLst>
            <pc:docMk/>
            <pc:sldMk cId="3760479455" sldId="260"/>
            <ac:spMk id="145" creationId="{47B75B39-8246-3FA5-609E-2DDEE751522C}"/>
          </ac:spMkLst>
        </pc:spChg>
        <pc:spChg chg="mod">
          <ac:chgData name="PRISCO TROTTA" userId="436f3e4d-2220-4f1a-968e-322e5bab6c51" providerId="ADAL" clId="{E003BF7E-06C4-4D42-9858-5075524B0EBE}" dt="2023-07-20T21:50:21.414" v="660" actId="27803"/>
          <ac:spMkLst>
            <pc:docMk/>
            <pc:sldMk cId="3760479455" sldId="260"/>
            <ac:spMk id="146" creationId="{ABBB7294-737C-EDAD-B453-A603BBA8D133}"/>
          </ac:spMkLst>
        </pc:spChg>
        <pc:spChg chg="mod">
          <ac:chgData name="PRISCO TROTTA" userId="436f3e4d-2220-4f1a-968e-322e5bab6c51" providerId="ADAL" clId="{E003BF7E-06C4-4D42-9858-5075524B0EBE}" dt="2023-07-20T21:50:21.414" v="660" actId="27803"/>
          <ac:spMkLst>
            <pc:docMk/>
            <pc:sldMk cId="3760479455" sldId="260"/>
            <ac:spMk id="147" creationId="{0B039BE6-60AA-10BB-2B86-35BFA9401ADE}"/>
          </ac:spMkLst>
        </pc:spChg>
        <pc:spChg chg="mod">
          <ac:chgData name="PRISCO TROTTA" userId="436f3e4d-2220-4f1a-968e-322e5bab6c51" providerId="ADAL" clId="{E003BF7E-06C4-4D42-9858-5075524B0EBE}" dt="2023-07-20T21:50:21.414" v="660" actId="27803"/>
          <ac:spMkLst>
            <pc:docMk/>
            <pc:sldMk cId="3760479455" sldId="260"/>
            <ac:spMk id="148" creationId="{4BAE0757-3D1D-6840-148A-3A27A4769C3A}"/>
          </ac:spMkLst>
        </pc:spChg>
        <pc:spChg chg="mod">
          <ac:chgData name="PRISCO TROTTA" userId="436f3e4d-2220-4f1a-968e-322e5bab6c51" providerId="ADAL" clId="{E003BF7E-06C4-4D42-9858-5075524B0EBE}" dt="2023-07-20T21:50:21.414" v="660" actId="27803"/>
          <ac:spMkLst>
            <pc:docMk/>
            <pc:sldMk cId="3760479455" sldId="260"/>
            <ac:spMk id="149" creationId="{298D1395-9FAC-E72C-2149-78C8C5333C16}"/>
          </ac:spMkLst>
        </pc:spChg>
        <pc:spChg chg="mod">
          <ac:chgData name="PRISCO TROTTA" userId="436f3e4d-2220-4f1a-968e-322e5bab6c51" providerId="ADAL" clId="{E003BF7E-06C4-4D42-9858-5075524B0EBE}" dt="2023-07-20T21:50:21.414" v="660" actId="27803"/>
          <ac:spMkLst>
            <pc:docMk/>
            <pc:sldMk cId="3760479455" sldId="260"/>
            <ac:spMk id="150" creationId="{33E43044-B02A-AD98-3309-8321CBA746BE}"/>
          </ac:spMkLst>
        </pc:spChg>
        <pc:spChg chg="mod">
          <ac:chgData name="PRISCO TROTTA" userId="436f3e4d-2220-4f1a-968e-322e5bab6c51" providerId="ADAL" clId="{E003BF7E-06C4-4D42-9858-5075524B0EBE}" dt="2023-07-20T21:50:21.414" v="660" actId="27803"/>
          <ac:spMkLst>
            <pc:docMk/>
            <pc:sldMk cId="3760479455" sldId="260"/>
            <ac:spMk id="151" creationId="{731A8944-3B0C-8956-82ED-E512EBAB8F68}"/>
          </ac:spMkLst>
        </pc:spChg>
        <pc:spChg chg="add del mod">
          <ac:chgData name="PRISCO TROTTA" userId="436f3e4d-2220-4f1a-968e-322e5bab6c51" providerId="ADAL" clId="{E003BF7E-06C4-4D42-9858-5075524B0EBE}" dt="2023-07-20T21:58:23.631" v="680"/>
          <ac:spMkLst>
            <pc:docMk/>
            <pc:sldMk cId="3760479455" sldId="260"/>
            <ac:spMk id="153" creationId="{456EE121-D60C-179B-4BAE-E82264FA2DE6}"/>
          </ac:spMkLst>
        </pc:spChg>
        <pc:grpChg chg="add del mod">
          <ac:chgData name="PRISCO TROTTA" userId="436f3e4d-2220-4f1a-968e-322e5bab6c51" providerId="ADAL" clId="{E003BF7E-06C4-4D42-9858-5075524B0EBE}" dt="2023-07-21T10:33:00.426" v="803" actId="165"/>
          <ac:grpSpMkLst>
            <pc:docMk/>
            <pc:sldMk cId="3760479455" sldId="260"/>
            <ac:grpSpMk id="17" creationId="{F319F18D-E86B-BA01-B26C-4F8349E228E9}"/>
          </ac:grpSpMkLst>
        </pc:grpChg>
        <pc:grpChg chg="add del mod">
          <ac:chgData name="PRISCO TROTTA" userId="436f3e4d-2220-4f1a-968e-322e5bab6c51" providerId="ADAL" clId="{E003BF7E-06C4-4D42-9858-5075524B0EBE}" dt="2023-07-21T10:47:47.115" v="882" actId="165"/>
          <ac:grpSpMkLst>
            <pc:docMk/>
            <pc:sldMk cId="3760479455" sldId="260"/>
            <ac:grpSpMk id="19" creationId="{E8EB1ECF-90C3-6074-4EB2-CB7484623403}"/>
          </ac:grpSpMkLst>
        </pc:grpChg>
        <pc:grpChg chg="add del">
          <ac:chgData name="PRISCO TROTTA" userId="436f3e4d-2220-4f1a-968e-322e5bab6c51" providerId="ADAL" clId="{E003BF7E-06C4-4D42-9858-5075524B0EBE}" dt="2023-07-20T21:45:37.212" v="546" actId="26606"/>
          <ac:grpSpMkLst>
            <pc:docMk/>
            <pc:sldMk cId="3760479455" sldId="260"/>
            <ac:grpSpMk id="20" creationId="{1D912E1C-3BBA-42F0-A3EE-FEC382E7230A}"/>
          </ac:grpSpMkLst>
        </pc:grpChg>
        <pc:grpChg chg="add mod">
          <ac:chgData name="PRISCO TROTTA" userId="436f3e4d-2220-4f1a-968e-322e5bab6c51" providerId="ADAL" clId="{E003BF7E-06C4-4D42-9858-5075524B0EBE}" dt="2023-07-21T10:59:42.401" v="1032" actId="1076"/>
          <ac:grpSpMkLst>
            <pc:docMk/>
            <pc:sldMk cId="3760479455" sldId="260"/>
            <ac:grpSpMk id="27" creationId="{1B45E950-B74E-FAA7-5C75-4BD557B02AEF}"/>
          </ac:grpSpMkLst>
        </pc:grpChg>
        <pc:grpChg chg="add mod">
          <ac:chgData name="PRISCO TROTTA" userId="436f3e4d-2220-4f1a-968e-322e5bab6c51" providerId="ADAL" clId="{E003BF7E-06C4-4D42-9858-5075524B0EBE}" dt="2023-07-21T10:56:33.438" v="1016" actId="164"/>
          <ac:grpSpMkLst>
            <pc:docMk/>
            <pc:sldMk cId="3760479455" sldId="260"/>
            <ac:grpSpMk id="33" creationId="{8F676ABC-D21D-895C-911D-4D7CE76E7693}"/>
          </ac:grpSpMkLst>
        </pc:grpChg>
        <pc:grpChg chg="add mod">
          <ac:chgData name="PRISCO TROTTA" userId="436f3e4d-2220-4f1a-968e-322e5bab6c51" providerId="ADAL" clId="{E003BF7E-06C4-4D42-9858-5075524B0EBE}" dt="2023-07-21T10:56:33.438" v="1016" actId="164"/>
          <ac:grpSpMkLst>
            <pc:docMk/>
            <pc:sldMk cId="3760479455" sldId="260"/>
            <ac:grpSpMk id="34" creationId="{4B1A0133-4070-AD7B-FAC2-3B91FD469F60}"/>
          </ac:grpSpMkLst>
        </pc:grpChg>
        <pc:grpChg chg="add mod">
          <ac:chgData name="PRISCO TROTTA" userId="436f3e4d-2220-4f1a-968e-322e5bab6c51" providerId="ADAL" clId="{E003BF7E-06C4-4D42-9858-5075524B0EBE}" dt="2023-07-21T10:56:33.438" v="1016" actId="164"/>
          <ac:grpSpMkLst>
            <pc:docMk/>
            <pc:sldMk cId="3760479455" sldId="260"/>
            <ac:grpSpMk id="35" creationId="{2109FA0F-2459-95CA-535D-075B2E5D8CBF}"/>
          </ac:grpSpMkLst>
        </pc:grpChg>
        <pc:grpChg chg="add del mod">
          <ac:chgData name="PRISCO TROTTA" userId="436f3e4d-2220-4f1a-968e-322e5bab6c51" providerId="ADAL" clId="{E003BF7E-06C4-4D42-9858-5075524B0EBE}" dt="2023-07-21T10:47:52.906" v="883" actId="165"/>
          <ac:grpSpMkLst>
            <pc:docMk/>
            <pc:sldMk cId="3760479455" sldId="260"/>
            <ac:grpSpMk id="36" creationId="{0DC04654-908B-4899-9A86-F8B17AC48B2F}"/>
          </ac:grpSpMkLst>
        </pc:grpChg>
        <pc:grpChg chg="add mod">
          <ac:chgData name="PRISCO TROTTA" userId="436f3e4d-2220-4f1a-968e-322e5bab6c51" providerId="ADAL" clId="{E003BF7E-06C4-4D42-9858-5075524B0EBE}" dt="2023-07-21T10:59:42.401" v="1032" actId="1076"/>
          <ac:grpSpMkLst>
            <pc:docMk/>
            <pc:sldMk cId="3760479455" sldId="260"/>
            <ac:grpSpMk id="37" creationId="{708968D1-6626-D97E-A2EE-14688CDA28C2}"/>
          </ac:grpSpMkLst>
        </pc:grpChg>
        <pc:grpChg chg="mod">
          <ac:chgData name="PRISCO TROTTA" userId="436f3e4d-2220-4f1a-968e-322e5bab6c51" providerId="ADAL" clId="{E003BF7E-06C4-4D42-9858-5075524B0EBE}" dt="2023-07-20T21:50:21.414" v="660" actId="27803"/>
          <ac:grpSpMkLst>
            <pc:docMk/>
            <pc:sldMk cId="3760479455" sldId="260"/>
            <ac:grpSpMk id="38" creationId="{1691589E-8F8F-38E3-D770-4D7899E7E5EB}"/>
          </ac:grpSpMkLst>
        </pc:grpChg>
        <pc:grpChg chg="mod">
          <ac:chgData name="PRISCO TROTTA" userId="436f3e4d-2220-4f1a-968e-322e5bab6c51" providerId="ADAL" clId="{E003BF7E-06C4-4D42-9858-5075524B0EBE}" dt="2023-07-20T21:50:21.414" v="660" actId="27803"/>
          <ac:grpSpMkLst>
            <pc:docMk/>
            <pc:sldMk cId="3760479455" sldId="260"/>
            <ac:grpSpMk id="40" creationId="{A72B44E2-5FC9-AAAA-3D4F-580E3C0F315C}"/>
          </ac:grpSpMkLst>
        </pc:grpChg>
        <pc:grpChg chg="add del">
          <ac:chgData name="PRISCO TROTTA" userId="436f3e4d-2220-4f1a-968e-322e5bab6c51" providerId="ADAL" clId="{E003BF7E-06C4-4D42-9858-5075524B0EBE}" dt="2023-07-20T21:45:37.212" v="546" actId="26606"/>
          <ac:grpSpMkLst>
            <pc:docMk/>
            <pc:sldMk cId="3760479455" sldId="260"/>
            <ac:grpSpMk id="41" creationId="{AA3191BC-3BBE-4ECA-BF2C-5B30E4B85A2B}"/>
          </ac:grpSpMkLst>
        </pc:grpChg>
        <pc:grpChg chg="mod">
          <ac:chgData name="PRISCO TROTTA" userId="436f3e4d-2220-4f1a-968e-322e5bab6c51" providerId="ADAL" clId="{E003BF7E-06C4-4D42-9858-5075524B0EBE}" dt="2023-07-20T21:50:21.414" v="660" actId="27803"/>
          <ac:grpSpMkLst>
            <pc:docMk/>
            <pc:sldMk cId="3760479455" sldId="260"/>
            <ac:grpSpMk id="46" creationId="{F52B9D34-676E-95EE-005C-0A867AC862EF}"/>
          </ac:grpSpMkLst>
        </pc:grpChg>
        <pc:grpChg chg="mod">
          <ac:chgData name="PRISCO TROTTA" userId="436f3e4d-2220-4f1a-968e-322e5bab6c51" providerId="ADAL" clId="{E003BF7E-06C4-4D42-9858-5075524B0EBE}" dt="2023-07-20T21:50:21.414" v="660" actId="27803"/>
          <ac:grpSpMkLst>
            <pc:docMk/>
            <pc:sldMk cId="3760479455" sldId="260"/>
            <ac:grpSpMk id="66" creationId="{6C6FF0F8-6B5D-0B77-55ED-A8F7A9C9858A}"/>
          </ac:grpSpMkLst>
        </pc:grpChg>
        <pc:grpChg chg="mod">
          <ac:chgData name="PRISCO TROTTA" userId="436f3e4d-2220-4f1a-968e-322e5bab6c51" providerId="ADAL" clId="{E003BF7E-06C4-4D42-9858-5075524B0EBE}" dt="2023-07-20T21:50:21.414" v="660" actId="27803"/>
          <ac:grpSpMkLst>
            <pc:docMk/>
            <pc:sldMk cId="3760479455" sldId="260"/>
            <ac:grpSpMk id="75" creationId="{495FE6CC-6962-E293-647A-B278250D712F}"/>
          </ac:grpSpMkLst>
        </pc:grpChg>
        <pc:grpChg chg="mod">
          <ac:chgData name="PRISCO TROTTA" userId="436f3e4d-2220-4f1a-968e-322e5bab6c51" providerId="ADAL" clId="{E003BF7E-06C4-4D42-9858-5075524B0EBE}" dt="2023-07-20T21:50:21.414" v="660" actId="27803"/>
          <ac:grpSpMkLst>
            <pc:docMk/>
            <pc:sldMk cId="3760479455" sldId="260"/>
            <ac:grpSpMk id="76" creationId="{CAD0E217-DE1D-657D-60C0-2DDBB29670E0}"/>
          </ac:grpSpMkLst>
        </pc:grpChg>
        <pc:grpChg chg="mod">
          <ac:chgData name="PRISCO TROTTA" userId="436f3e4d-2220-4f1a-968e-322e5bab6c51" providerId="ADAL" clId="{E003BF7E-06C4-4D42-9858-5075524B0EBE}" dt="2023-07-20T21:50:21.414" v="660" actId="27803"/>
          <ac:grpSpMkLst>
            <pc:docMk/>
            <pc:sldMk cId="3760479455" sldId="260"/>
            <ac:grpSpMk id="77" creationId="{C45369D0-0D31-F0FE-9D71-F15C0DA7D46E}"/>
          </ac:grpSpMkLst>
        </pc:grpChg>
        <pc:grpChg chg="mod">
          <ac:chgData name="PRISCO TROTTA" userId="436f3e4d-2220-4f1a-968e-322e5bab6c51" providerId="ADAL" clId="{E003BF7E-06C4-4D42-9858-5075524B0EBE}" dt="2023-07-20T21:50:21.414" v="660" actId="27803"/>
          <ac:grpSpMkLst>
            <pc:docMk/>
            <pc:sldMk cId="3760479455" sldId="260"/>
            <ac:grpSpMk id="93" creationId="{D323F34E-3B81-EB27-19C9-026A961415FB}"/>
          </ac:grpSpMkLst>
        </pc:grpChg>
        <pc:grpChg chg="mod">
          <ac:chgData name="PRISCO TROTTA" userId="436f3e4d-2220-4f1a-968e-322e5bab6c51" providerId="ADAL" clId="{E003BF7E-06C4-4D42-9858-5075524B0EBE}" dt="2023-07-20T21:50:21.414" v="660" actId="27803"/>
          <ac:grpSpMkLst>
            <pc:docMk/>
            <pc:sldMk cId="3760479455" sldId="260"/>
            <ac:grpSpMk id="111" creationId="{F103F0F6-0469-A83D-C4A6-55027EEF249C}"/>
          </ac:grpSpMkLst>
        </pc:grpChg>
        <pc:grpChg chg="mod">
          <ac:chgData name="PRISCO TROTTA" userId="436f3e4d-2220-4f1a-968e-322e5bab6c51" providerId="ADAL" clId="{E003BF7E-06C4-4D42-9858-5075524B0EBE}" dt="2023-07-20T21:50:21.414" v="660" actId="27803"/>
          <ac:grpSpMkLst>
            <pc:docMk/>
            <pc:sldMk cId="3760479455" sldId="260"/>
            <ac:grpSpMk id="112" creationId="{D6342BD3-42D4-82C8-DFDF-87C0073D6D0D}"/>
          </ac:grpSpMkLst>
        </pc:grpChg>
        <pc:grpChg chg="mod">
          <ac:chgData name="PRISCO TROTTA" userId="436f3e4d-2220-4f1a-968e-322e5bab6c51" providerId="ADAL" clId="{E003BF7E-06C4-4D42-9858-5075524B0EBE}" dt="2023-07-20T21:50:21.414" v="660" actId="27803"/>
          <ac:grpSpMkLst>
            <pc:docMk/>
            <pc:sldMk cId="3760479455" sldId="260"/>
            <ac:grpSpMk id="119" creationId="{A3B11660-5B8C-FF00-F353-1321B742CEB1}"/>
          </ac:grpSpMkLst>
        </pc:grpChg>
        <pc:grpChg chg="mod">
          <ac:chgData name="PRISCO TROTTA" userId="436f3e4d-2220-4f1a-968e-322e5bab6c51" providerId="ADAL" clId="{E003BF7E-06C4-4D42-9858-5075524B0EBE}" dt="2023-07-20T21:50:21.414" v="660" actId="27803"/>
          <ac:grpSpMkLst>
            <pc:docMk/>
            <pc:sldMk cId="3760479455" sldId="260"/>
            <ac:grpSpMk id="126" creationId="{3B3124D9-211D-5318-E3F3-F7847F3CBA2A}"/>
          </ac:grpSpMkLst>
        </pc:grpChg>
        <pc:grpChg chg="mod">
          <ac:chgData name="PRISCO TROTTA" userId="436f3e4d-2220-4f1a-968e-322e5bab6c51" providerId="ADAL" clId="{E003BF7E-06C4-4D42-9858-5075524B0EBE}" dt="2023-07-20T21:50:21.414" v="660" actId="27803"/>
          <ac:grpSpMkLst>
            <pc:docMk/>
            <pc:sldMk cId="3760479455" sldId="260"/>
            <ac:grpSpMk id="127" creationId="{F0678CA8-952D-BBC5-31C5-F9EB479337D2}"/>
          </ac:grpSpMkLst>
        </pc:grpChg>
        <pc:grpChg chg="mod">
          <ac:chgData name="PRISCO TROTTA" userId="436f3e4d-2220-4f1a-968e-322e5bab6c51" providerId="ADAL" clId="{E003BF7E-06C4-4D42-9858-5075524B0EBE}" dt="2023-07-20T21:50:21.414" v="660" actId="27803"/>
          <ac:grpSpMkLst>
            <pc:docMk/>
            <pc:sldMk cId="3760479455" sldId="260"/>
            <ac:grpSpMk id="143" creationId="{901234E8-58D2-ADB8-382E-C3B88D4A8762}"/>
          </ac:grpSpMkLst>
        </pc:grpChg>
        <pc:graphicFrameChg chg="add del mod modGraphic">
          <ac:chgData name="PRISCO TROTTA" userId="436f3e4d-2220-4f1a-968e-322e5bab6c51" providerId="ADAL" clId="{E003BF7E-06C4-4D42-9858-5075524B0EBE}" dt="2023-07-20T21:52:48.107" v="671"/>
          <ac:graphicFrameMkLst>
            <pc:docMk/>
            <pc:sldMk cId="3760479455" sldId="260"/>
            <ac:graphicFrameMk id="152" creationId="{8C51D18F-F86E-9CF7-8FB2-4F422FA986EF}"/>
          </ac:graphicFrameMkLst>
        </pc:graphicFrameChg>
        <pc:graphicFrameChg chg="add mod modGraphic">
          <ac:chgData name="PRISCO TROTTA" userId="436f3e4d-2220-4f1a-968e-322e5bab6c51" providerId="ADAL" clId="{E003BF7E-06C4-4D42-9858-5075524B0EBE}" dt="2023-07-21T11:19:54.235" v="1046" actId="20577"/>
          <ac:graphicFrameMkLst>
            <pc:docMk/>
            <pc:sldMk cId="3760479455" sldId="260"/>
            <ac:graphicFrameMk id="154" creationId="{820E162D-1BDA-217C-17A8-2E329C6C78D0}"/>
          </ac:graphicFrameMkLst>
        </pc:graphicFrameChg>
        <pc:graphicFrameChg chg="add mod modGraphic">
          <ac:chgData name="PRISCO TROTTA" userId="436f3e4d-2220-4f1a-968e-322e5bab6c51" providerId="ADAL" clId="{E003BF7E-06C4-4D42-9858-5075524B0EBE}" dt="2023-07-21T10:57:37.012" v="1030" actId="1076"/>
          <ac:graphicFrameMkLst>
            <pc:docMk/>
            <pc:sldMk cId="3760479455" sldId="260"/>
            <ac:graphicFrameMk id="155" creationId="{8A088934-4555-00DD-90EB-B85CDD539AAF}"/>
          </ac:graphicFrameMkLst>
        </pc:graphicFrameChg>
        <pc:picChg chg="add del mod">
          <ac:chgData name="PRISCO TROTTA" userId="436f3e4d-2220-4f1a-968e-322e5bab6c51" providerId="ADAL" clId="{E003BF7E-06C4-4D42-9858-5075524B0EBE}" dt="2023-07-21T10:34:28.379" v="825" actId="21"/>
          <ac:picMkLst>
            <pc:docMk/>
            <pc:sldMk cId="3760479455" sldId="260"/>
            <ac:picMk id="3" creationId="{F717943D-E3E7-BBB3-53A6-47094E9A4D54}"/>
          </ac:picMkLst>
        </pc:picChg>
        <pc:picChg chg="add del mod ord">
          <ac:chgData name="PRISCO TROTTA" userId="436f3e4d-2220-4f1a-968e-322e5bab6c51" providerId="ADAL" clId="{E003BF7E-06C4-4D42-9858-5075524B0EBE}" dt="2023-07-21T10:33:11.739" v="809" actId="478"/>
          <ac:picMkLst>
            <pc:docMk/>
            <pc:sldMk cId="3760479455" sldId="260"/>
            <ac:picMk id="5" creationId="{FA69DE79-DA3F-10A5-8D56-3D0952741E5D}"/>
          </ac:picMkLst>
        </pc:picChg>
        <pc:picChg chg="add del mod ord topLvl">
          <ac:chgData name="PRISCO TROTTA" userId="436f3e4d-2220-4f1a-968e-322e5bab6c51" providerId="ADAL" clId="{E003BF7E-06C4-4D42-9858-5075524B0EBE}" dt="2023-07-21T10:33:06.503" v="806" actId="478"/>
          <ac:picMkLst>
            <pc:docMk/>
            <pc:sldMk cId="3760479455" sldId="260"/>
            <ac:picMk id="7" creationId="{374396AD-C632-4E98-23F2-5954C6014F57}"/>
          </ac:picMkLst>
        </pc:picChg>
        <pc:picChg chg="add del mod">
          <ac:chgData name="PRISCO TROTTA" userId="436f3e4d-2220-4f1a-968e-322e5bab6c51" providerId="ADAL" clId="{E003BF7E-06C4-4D42-9858-5075524B0EBE}" dt="2023-07-21T10:56:45.507" v="1019" actId="478"/>
          <ac:picMkLst>
            <pc:docMk/>
            <pc:sldMk cId="3760479455" sldId="260"/>
            <ac:picMk id="8" creationId="{3E06D76B-A101-A120-86E5-A5852A88AD0B}"/>
          </ac:picMkLst>
        </pc:picChg>
        <pc:picChg chg="add mod ord topLvl">
          <ac:chgData name="PRISCO TROTTA" userId="436f3e4d-2220-4f1a-968e-322e5bab6c51" providerId="ADAL" clId="{E003BF7E-06C4-4D42-9858-5075524B0EBE}" dt="2023-07-21T10:55:19.173" v="1009" actId="164"/>
          <ac:picMkLst>
            <pc:docMk/>
            <pc:sldMk cId="3760479455" sldId="260"/>
            <ac:picMk id="9" creationId="{D0918455-FA0B-B1A8-C98A-6B69472DB054}"/>
          </ac:picMkLst>
        </pc:picChg>
        <pc:picChg chg="add mod">
          <ac:chgData name="PRISCO TROTTA" userId="436f3e4d-2220-4f1a-968e-322e5bab6c51" providerId="ADAL" clId="{E003BF7E-06C4-4D42-9858-5075524B0EBE}" dt="2023-07-21T10:59:42.401" v="1032" actId="1076"/>
          <ac:picMkLst>
            <pc:docMk/>
            <pc:sldMk cId="3760479455" sldId="260"/>
            <ac:picMk id="10" creationId="{2F088965-5757-D45E-C551-B0250B2F6FAC}"/>
          </ac:picMkLst>
        </pc:picChg>
        <pc:picChg chg="add del mod topLvl">
          <ac:chgData name="PRISCO TROTTA" userId="436f3e4d-2220-4f1a-968e-322e5bab6c51" providerId="ADAL" clId="{E003BF7E-06C4-4D42-9858-5075524B0EBE}" dt="2023-07-21T10:48:13.380" v="886" actId="478"/>
          <ac:picMkLst>
            <pc:docMk/>
            <pc:sldMk cId="3760479455" sldId="260"/>
            <ac:picMk id="11" creationId="{F74BDBE6-2885-931F-2759-F17A0BC43235}"/>
          </ac:picMkLst>
        </pc:picChg>
        <pc:picChg chg="add del mod">
          <ac:chgData name="PRISCO TROTTA" userId="436f3e4d-2220-4f1a-968e-322e5bab6c51" providerId="ADAL" clId="{E003BF7E-06C4-4D42-9858-5075524B0EBE}" dt="2023-07-21T10:56:45.507" v="1019" actId="478"/>
          <ac:picMkLst>
            <pc:docMk/>
            <pc:sldMk cId="3760479455" sldId="260"/>
            <ac:picMk id="16" creationId="{6B8D3E3A-38CB-80FF-1CED-6625DCCD32FA}"/>
          </ac:picMkLst>
        </pc:picChg>
        <pc:picChg chg="add del mod">
          <ac:chgData name="PRISCO TROTTA" userId="436f3e4d-2220-4f1a-968e-322e5bab6c51" providerId="ADAL" clId="{E003BF7E-06C4-4D42-9858-5075524B0EBE}" dt="2023-07-21T10:56:45.507" v="1019" actId="478"/>
          <ac:picMkLst>
            <pc:docMk/>
            <pc:sldMk cId="3760479455" sldId="260"/>
            <ac:picMk id="18" creationId="{3E63EC00-FE94-9284-8A60-863775FEAEB0}"/>
          </ac:picMkLst>
        </pc:picChg>
        <pc:picChg chg="add mod">
          <ac:chgData name="PRISCO TROTTA" userId="436f3e4d-2220-4f1a-968e-322e5bab6c51" providerId="ADAL" clId="{E003BF7E-06C4-4D42-9858-5075524B0EBE}" dt="2023-07-21T10:55:19.173" v="1009" actId="164"/>
          <ac:picMkLst>
            <pc:docMk/>
            <pc:sldMk cId="3760479455" sldId="260"/>
            <ac:picMk id="20" creationId="{390F4175-EC95-327E-1C22-123E4A188FFA}"/>
          </ac:picMkLst>
        </pc:picChg>
        <pc:picChg chg="add mod">
          <ac:chgData name="PRISCO TROTTA" userId="436f3e4d-2220-4f1a-968e-322e5bab6c51" providerId="ADAL" clId="{E003BF7E-06C4-4D42-9858-5075524B0EBE}" dt="2023-07-21T10:55:19.173" v="1009" actId="164"/>
          <ac:picMkLst>
            <pc:docMk/>
            <pc:sldMk cId="3760479455" sldId="260"/>
            <ac:picMk id="21" creationId="{6E11B8C3-9F9B-5E02-9C0B-B38F885B6280}"/>
          </ac:picMkLst>
        </pc:picChg>
        <pc:picChg chg="add mod">
          <ac:chgData name="PRISCO TROTTA" userId="436f3e4d-2220-4f1a-968e-322e5bab6c51" providerId="ADAL" clId="{E003BF7E-06C4-4D42-9858-5075524B0EBE}" dt="2023-07-21T10:55:19.173" v="1009" actId="164"/>
          <ac:picMkLst>
            <pc:docMk/>
            <pc:sldMk cId="3760479455" sldId="260"/>
            <ac:picMk id="22" creationId="{C7E886F0-1604-0F21-4FC3-2F8F28869FA3}"/>
          </ac:picMkLst>
        </pc:picChg>
        <pc:picChg chg="add mod">
          <ac:chgData name="PRISCO TROTTA" userId="436f3e4d-2220-4f1a-968e-322e5bab6c51" providerId="ADAL" clId="{E003BF7E-06C4-4D42-9858-5075524B0EBE}" dt="2023-07-21T10:55:47.899" v="1011" actId="164"/>
          <ac:picMkLst>
            <pc:docMk/>
            <pc:sldMk cId="3760479455" sldId="260"/>
            <ac:picMk id="28" creationId="{CED67A91-3A12-8D0C-F21D-228574756A6B}"/>
          </ac:picMkLst>
        </pc:picChg>
        <pc:picChg chg="add mod">
          <ac:chgData name="PRISCO TROTTA" userId="436f3e4d-2220-4f1a-968e-322e5bab6c51" providerId="ADAL" clId="{E003BF7E-06C4-4D42-9858-5075524B0EBE}" dt="2023-07-21T10:56:17.440" v="1015" actId="164"/>
          <ac:picMkLst>
            <pc:docMk/>
            <pc:sldMk cId="3760479455" sldId="260"/>
            <ac:picMk id="29" creationId="{3CC4F569-4B31-AF48-8B60-BCD80CA2FFDA}"/>
          </ac:picMkLst>
        </pc:picChg>
        <pc:picChg chg="add mod">
          <ac:chgData name="PRISCO TROTTA" userId="436f3e4d-2220-4f1a-968e-322e5bab6c51" providerId="ADAL" clId="{E003BF7E-06C4-4D42-9858-5075524B0EBE}" dt="2023-07-21T10:56:12.306" v="1014" actId="164"/>
          <ac:picMkLst>
            <pc:docMk/>
            <pc:sldMk cId="3760479455" sldId="260"/>
            <ac:picMk id="30" creationId="{84CA06DA-AC0F-F3A4-C480-AEC7178C3411}"/>
          </ac:picMkLst>
        </pc:picChg>
      </pc:sldChg>
      <pc:sldChg chg="addSp delSp modSp new mod setBg">
        <pc:chgData name="PRISCO TROTTA" userId="436f3e4d-2220-4f1a-968e-322e5bab6c51" providerId="ADAL" clId="{E003BF7E-06C4-4D42-9858-5075524B0EBE}" dt="2023-07-20T21:12:39.628" v="495" actId="20577"/>
        <pc:sldMkLst>
          <pc:docMk/>
          <pc:sldMk cId="139078756" sldId="261"/>
        </pc:sldMkLst>
        <pc:spChg chg="mod">
          <ac:chgData name="PRISCO TROTTA" userId="436f3e4d-2220-4f1a-968e-322e5bab6c51" providerId="ADAL" clId="{E003BF7E-06C4-4D42-9858-5075524B0EBE}" dt="2023-07-20T20:49:02.815" v="310" actId="26606"/>
          <ac:spMkLst>
            <pc:docMk/>
            <pc:sldMk cId="139078756" sldId="261"/>
            <ac:spMk id="2" creationId="{AE5BC4E9-77AE-6E93-D54B-5719B30C477B}"/>
          </ac:spMkLst>
        </pc:spChg>
        <pc:spChg chg="add del mod">
          <ac:chgData name="PRISCO TROTTA" userId="436f3e4d-2220-4f1a-968e-322e5bab6c51" providerId="ADAL" clId="{E003BF7E-06C4-4D42-9858-5075524B0EBE}" dt="2023-07-20T20:31:28.522" v="225" actId="26606"/>
          <ac:spMkLst>
            <pc:docMk/>
            <pc:sldMk cId="139078756" sldId="261"/>
            <ac:spMk id="3" creationId="{55AD9B25-FC88-0813-2801-E830F5E2F023}"/>
          </ac:spMkLst>
        </pc:spChg>
        <pc:spChg chg="add mod">
          <ac:chgData name="PRISCO TROTTA" userId="436f3e4d-2220-4f1a-968e-322e5bab6c51" providerId="ADAL" clId="{E003BF7E-06C4-4D42-9858-5075524B0EBE}" dt="2023-07-20T21:02:42.208" v="463" actId="14100"/>
          <ac:spMkLst>
            <pc:docMk/>
            <pc:sldMk cId="139078756" sldId="261"/>
            <ac:spMk id="4" creationId="{828E98CA-2455-A059-86CC-68BC31418AD0}"/>
          </ac:spMkLst>
        </pc:spChg>
        <pc:spChg chg="add mod">
          <ac:chgData name="PRISCO TROTTA" userId="436f3e4d-2220-4f1a-968e-322e5bab6c51" providerId="ADAL" clId="{E003BF7E-06C4-4D42-9858-5075524B0EBE}" dt="2023-07-20T21:12:32.225" v="493" actId="20577"/>
          <ac:spMkLst>
            <pc:docMk/>
            <pc:sldMk cId="139078756" sldId="261"/>
            <ac:spMk id="6" creationId="{446ADBB5-BEF1-24C1-4B40-EB6F220030BA}"/>
          </ac:spMkLst>
        </pc:spChg>
        <pc:spChg chg="add mod">
          <ac:chgData name="PRISCO TROTTA" userId="436f3e4d-2220-4f1a-968e-322e5bab6c51" providerId="ADAL" clId="{E003BF7E-06C4-4D42-9858-5075524B0EBE}" dt="2023-07-20T21:03:13.436" v="467" actId="1076"/>
          <ac:spMkLst>
            <pc:docMk/>
            <pc:sldMk cId="139078756" sldId="261"/>
            <ac:spMk id="7" creationId="{7C46A175-CF63-0B85-6504-53DB29178B3E}"/>
          </ac:spMkLst>
        </pc:spChg>
        <pc:spChg chg="add mod">
          <ac:chgData name="PRISCO TROTTA" userId="436f3e4d-2220-4f1a-968e-322e5bab6c51" providerId="ADAL" clId="{E003BF7E-06C4-4D42-9858-5075524B0EBE}" dt="2023-07-20T21:12:36.617" v="494" actId="20577"/>
          <ac:spMkLst>
            <pc:docMk/>
            <pc:sldMk cId="139078756" sldId="261"/>
            <ac:spMk id="8" creationId="{B0C96D4E-43F0-82F5-5138-57D1B355779F}"/>
          </ac:spMkLst>
        </pc:spChg>
        <pc:spChg chg="add del">
          <ac:chgData name="PRISCO TROTTA" userId="436f3e4d-2220-4f1a-968e-322e5bab6c51" providerId="ADAL" clId="{E003BF7E-06C4-4D42-9858-5075524B0EBE}" dt="2023-07-20T20:31:28.366" v="224" actId="26606"/>
          <ac:spMkLst>
            <pc:docMk/>
            <pc:sldMk cId="139078756" sldId="261"/>
            <ac:spMk id="9" creationId="{57908DE9-5647-483E-B731-49D34A839B3F}"/>
          </ac:spMkLst>
        </pc:spChg>
        <pc:spChg chg="add del mod">
          <ac:chgData name="PRISCO TROTTA" userId="436f3e4d-2220-4f1a-968e-322e5bab6c51" providerId="ADAL" clId="{E003BF7E-06C4-4D42-9858-5075524B0EBE}" dt="2023-07-20T21:12:39.628" v="495" actId="20577"/>
          <ac:spMkLst>
            <pc:docMk/>
            <pc:sldMk cId="139078756" sldId="261"/>
            <ac:spMk id="10" creationId="{08F8D6CB-7A76-1428-2A3E-18E8592E0CA8}"/>
          </ac:spMkLst>
        </pc:spChg>
        <pc:spChg chg="add del">
          <ac:chgData name="PRISCO TROTTA" userId="436f3e4d-2220-4f1a-968e-322e5bab6c51" providerId="ADAL" clId="{E003BF7E-06C4-4D42-9858-5075524B0EBE}" dt="2023-07-20T20:31:28.366" v="224" actId="26606"/>
          <ac:spMkLst>
            <pc:docMk/>
            <pc:sldMk cId="139078756" sldId="261"/>
            <ac:spMk id="11" creationId="{926962B4-5DCE-4745-A877-F7237DA68D7F}"/>
          </ac:spMkLst>
        </pc:spChg>
        <pc:spChg chg="add del">
          <ac:chgData name="PRISCO TROTTA" userId="436f3e4d-2220-4f1a-968e-322e5bab6c51" providerId="ADAL" clId="{E003BF7E-06C4-4D42-9858-5075524B0EBE}" dt="2023-07-20T20:31:28.366" v="224" actId="26606"/>
          <ac:spMkLst>
            <pc:docMk/>
            <pc:sldMk cId="139078756" sldId="261"/>
            <ac:spMk id="13" creationId="{FFC31C6D-653C-4C57-B226-ED6CE571F611}"/>
          </ac:spMkLst>
        </pc:spChg>
        <pc:spChg chg="add">
          <ac:chgData name="PRISCO TROTTA" userId="436f3e4d-2220-4f1a-968e-322e5bab6c51" providerId="ADAL" clId="{E003BF7E-06C4-4D42-9858-5075524B0EBE}" dt="2023-07-20T20:49:02.815" v="310" actId="26606"/>
          <ac:spMkLst>
            <pc:docMk/>
            <pc:sldMk cId="139078756" sldId="261"/>
            <ac:spMk id="28" creationId="{57908DE9-5647-483E-B731-49D34A839B3F}"/>
          </ac:spMkLst>
        </pc:spChg>
        <pc:spChg chg="add">
          <ac:chgData name="PRISCO TROTTA" userId="436f3e4d-2220-4f1a-968e-322e5bab6c51" providerId="ADAL" clId="{E003BF7E-06C4-4D42-9858-5075524B0EBE}" dt="2023-07-20T20:49:02.815" v="310" actId="26606"/>
          <ac:spMkLst>
            <pc:docMk/>
            <pc:sldMk cId="139078756" sldId="261"/>
            <ac:spMk id="30" creationId="{926962B4-5DCE-4745-A877-F7237DA68D7F}"/>
          </ac:spMkLst>
        </pc:spChg>
        <pc:spChg chg="add">
          <ac:chgData name="PRISCO TROTTA" userId="436f3e4d-2220-4f1a-968e-322e5bab6c51" providerId="ADAL" clId="{E003BF7E-06C4-4D42-9858-5075524B0EBE}" dt="2023-07-20T20:49:02.815" v="310" actId="26606"/>
          <ac:spMkLst>
            <pc:docMk/>
            <pc:sldMk cId="139078756" sldId="261"/>
            <ac:spMk id="32" creationId="{FFC31C6D-653C-4C57-B226-ED6CE571F611}"/>
          </ac:spMkLst>
        </pc:spChg>
        <pc:grpChg chg="add del">
          <ac:chgData name="PRISCO TROTTA" userId="436f3e4d-2220-4f1a-968e-322e5bab6c51" providerId="ADAL" clId="{E003BF7E-06C4-4D42-9858-5075524B0EBE}" dt="2023-07-20T20:31:28.366" v="224" actId="26606"/>
          <ac:grpSpMkLst>
            <pc:docMk/>
            <pc:sldMk cId="139078756" sldId="261"/>
            <ac:grpSpMk id="15" creationId="{C310B041-3468-403A-926B-E3C1CF4433A2}"/>
          </ac:grpSpMkLst>
        </pc:grpChg>
        <pc:grpChg chg="add">
          <ac:chgData name="PRISCO TROTTA" userId="436f3e4d-2220-4f1a-968e-322e5bab6c51" providerId="ADAL" clId="{E003BF7E-06C4-4D42-9858-5075524B0EBE}" dt="2023-07-20T20:49:02.815" v="310" actId="26606"/>
          <ac:grpSpMkLst>
            <pc:docMk/>
            <pc:sldMk cId="139078756" sldId="261"/>
            <ac:grpSpMk id="34" creationId="{C310B041-3468-403A-926B-E3C1CF4433A2}"/>
          </ac:grpSpMkLst>
        </pc:grpChg>
        <pc:graphicFrameChg chg="add del">
          <ac:chgData name="PRISCO TROTTA" userId="436f3e4d-2220-4f1a-968e-322e5bab6c51" providerId="ADAL" clId="{E003BF7E-06C4-4D42-9858-5075524B0EBE}" dt="2023-07-20T20:31:28.366" v="224" actId="26606"/>
          <ac:graphicFrameMkLst>
            <pc:docMk/>
            <pc:sldMk cId="139078756" sldId="261"/>
            <ac:graphicFrameMk id="5" creationId="{4F3465A4-00E5-2882-BA05-71317B6E64E3}"/>
          </ac:graphicFrameMkLst>
        </pc:graphicFrameChg>
        <pc:graphicFrameChg chg="add mod modGraphic">
          <ac:chgData name="PRISCO TROTTA" userId="436f3e4d-2220-4f1a-968e-322e5bab6c51" providerId="ADAL" clId="{E003BF7E-06C4-4D42-9858-5075524B0EBE}" dt="2023-07-20T21:04:29.580" v="475"/>
          <ac:graphicFrameMkLst>
            <pc:docMk/>
            <pc:sldMk cId="139078756" sldId="261"/>
            <ac:graphicFrameMk id="23" creationId="{357C4E86-9F45-93E2-A305-9AD1B6C51458}"/>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D02B04-9908-4F91-BBA7-645431945D3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37AE65-002E-4798-87B4-25117C01D909}">
      <dgm:prSet/>
      <dgm:spPr/>
      <dgm:t>
        <a:bodyPr/>
        <a:lstStyle/>
        <a:p>
          <a:pPr>
            <a:lnSpc>
              <a:spcPct val="100000"/>
            </a:lnSpc>
          </a:pPr>
          <a:r>
            <a:rPr lang="en-US"/>
            <a:t>Study and reading of papers related to the proposed topic;</a:t>
          </a:r>
          <a:r>
            <a:rPr lang="it-IT"/>
            <a:t> </a:t>
          </a:r>
          <a:endParaRPr lang="en-US"/>
        </a:p>
      </dgm:t>
    </dgm:pt>
    <dgm:pt modelId="{C6FE57F1-4B31-4610-99BD-67ABF3B14824}" type="parTrans" cxnId="{BB01003F-5C33-40D4-A53B-D0B5EE0E16FE}">
      <dgm:prSet/>
      <dgm:spPr/>
      <dgm:t>
        <a:bodyPr/>
        <a:lstStyle/>
        <a:p>
          <a:endParaRPr lang="en-US"/>
        </a:p>
      </dgm:t>
    </dgm:pt>
    <dgm:pt modelId="{2C66ED51-9F74-4D9B-8415-7F43E2FB521F}" type="sibTrans" cxnId="{BB01003F-5C33-40D4-A53B-D0B5EE0E16FE}">
      <dgm:prSet/>
      <dgm:spPr/>
      <dgm:t>
        <a:bodyPr/>
        <a:lstStyle/>
        <a:p>
          <a:endParaRPr lang="en-US"/>
        </a:p>
      </dgm:t>
    </dgm:pt>
    <dgm:pt modelId="{798909A0-E07E-47CD-BF15-3A22DD9F4B38}">
      <dgm:prSet/>
      <dgm:spPr/>
      <dgm:t>
        <a:bodyPr/>
        <a:lstStyle/>
        <a:p>
          <a:pPr>
            <a:lnSpc>
              <a:spcPct val="100000"/>
            </a:lnSpc>
          </a:pPr>
          <a:r>
            <a:rPr lang="en-US"/>
            <a:t>Analysis of the available dataset and the provided starting code;</a:t>
          </a:r>
        </a:p>
      </dgm:t>
    </dgm:pt>
    <dgm:pt modelId="{C15B460A-E321-4218-BC1C-79414287C86C}" type="parTrans" cxnId="{3E0133C8-D55E-40B8-94B0-D175E27F9FE0}">
      <dgm:prSet/>
      <dgm:spPr/>
      <dgm:t>
        <a:bodyPr/>
        <a:lstStyle/>
        <a:p>
          <a:endParaRPr lang="en-US"/>
        </a:p>
      </dgm:t>
    </dgm:pt>
    <dgm:pt modelId="{F92330CC-F297-4711-A82D-5E34CF19D53C}" type="sibTrans" cxnId="{3E0133C8-D55E-40B8-94B0-D175E27F9FE0}">
      <dgm:prSet/>
      <dgm:spPr/>
      <dgm:t>
        <a:bodyPr/>
        <a:lstStyle/>
        <a:p>
          <a:endParaRPr lang="en-US"/>
        </a:p>
      </dgm:t>
    </dgm:pt>
    <dgm:pt modelId="{272E2712-E08F-42A6-A0D4-14390DE33905}">
      <dgm:prSet/>
      <dgm:spPr/>
      <dgm:t>
        <a:bodyPr/>
        <a:lstStyle/>
        <a:p>
          <a:pPr>
            <a:lnSpc>
              <a:spcPct val="100000"/>
            </a:lnSpc>
          </a:pPr>
          <a:r>
            <a:rPr lang="it-IT"/>
            <a:t>Modeling networks like MobileNet and ResNet;</a:t>
          </a:r>
          <a:endParaRPr lang="en-US"/>
        </a:p>
      </dgm:t>
    </dgm:pt>
    <dgm:pt modelId="{2D3E0416-1E5B-4462-9DFB-484E58681038}" type="parTrans" cxnId="{966A7979-6FAA-4DDB-A057-2931E6B0B6A7}">
      <dgm:prSet/>
      <dgm:spPr/>
      <dgm:t>
        <a:bodyPr/>
        <a:lstStyle/>
        <a:p>
          <a:endParaRPr lang="en-US"/>
        </a:p>
      </dgm:t>
    </dgm:pt>
    <dgm:pt modelId="{AED53771-1ADB-402F-9B2C-CF37D222E067}" type="sibTrans" cxnId="{966A7979-6FAA-4DDB-A057-2931E6B0B6A7}">
      <dgm:prSet/>
      <dgm:spPr/>
      <dgm:t>
        <a:bodyPr/>
        <a:lstStyle/>
        <a:p>
          <a:endParaRPr lang="en-US"/>
        </a:p>
      </dgm:t>
    </dgm:pt>
    <dgm:pt modelId="{015EF73F-2243-4492-8C8C-FE64F998D4AA}">
      <dgm:prSet/>
      <dgm:spPr/>
      <dgm:t>
        <a:bodyPr/>
        <a:lstStyle/>
        <a:p>
          <a:pPr>
            <a:lnSpc>
              <a:spcPct val="100000"/>
            </a:lnSpc>
          </a:pPr>
          <a:r>
            <a:rPr lang="en-US"/>
            <a:t>Analysis of the initial results obtained</a:t>
          </a:r>
          <a:r>
            <a:rPr lang="it-IT"/>
            <a:t>;</a:t>
          </a:r>
          <a:endParaRPr lang="en-US"/>
        </a:p>
      </dgm:t>
    </dgm:pt>
    <dgm:pt modelId="{06660F4C-362C-42A9-86F2-71324B639D36}" type="parTrans" cxnId="{566D5991-A5F7-4F89-809C-36D138D4A578}">
      <dgm:prSet/>
      <dgm:spPr/>
      <dgm:t>
        <a:bodyPr/>
        <a:lstStyle/>
        <a:p>
          <a:endParaRPr lang="en-US"/>
        </a:p>
      </dgm:t>
    </dgm:pt>
    <dgm:pt modelId="{680CD02A-6E19-46E0-AF86-E90774D8B59C}" type="sibTrans" cxnId="{566D5991-A5F7-4F89-809C-36D138D4A578}">
      <dgm:prSet/>
      <dgm:spPr/>
      <dgm:t>
        <a:bodyPr/>
        <a:lstStyle/>
        <a:p>
          <a:endParaRPr lang="en-US"/>
        </a:p>
      </dgm:t>
    </dgm:pt>
    <dgm:pt modelId="{E7BE39E3-D774-44EB-B220-2391CE752B72}">
      <dgm:prSet/>
      <dgm:spPr/>
      <dgm:t>
        <a:bodyPr/>
        <a:lstStyle/>
        <a:p>
          <a:pPr>
            <a:lnSpc>
              <a:spcPct val="100000"/>
            </a:lnSpc>
          </a:pPr>
          <a:r>
            <a:rPr lang="en-US"/>
            <a:t>Addition of the recurrent network</a:t>
          </a:r>
          <a:r>
            <a:rPr lang="it-IT"/>
            <a:t>;</a:t>
          </a:r>
          <a:endParaRPr lang="en-US"/>
        </a:p>
      </dgm:t>
    </dgm:pt>
    <dgm:pt modelId="{0E0937E6-627A-4761-BEA4-922D4E1A7700}" type="parTrans" cxnId="{8D63645D-1FB5-4EF8-89A6-44FBCFB66573}">
      <dgm:prSet/>
      <dgm:spPr/>
      <dgm:t>
        <a:bodyPr/>
        <a:lstStyle/>
        <a:p>
          <a:endParaRPr lang="en-US"/>
        </a:p>
      </dgm:t>
    </dgm:pt>
    <dgm:pt modelId="{D306D91A-C1A6-41C6-8F34-2F6C5CFC9AC3}" type="sibTrans" cxnId="{8D63645D-1FB5-4EF8-89A6-44FBCFB66573}">
      <dgm:prSet/>
      <dgm:spPr/>
      <dgm:t>
        <a:bodyPr/>
        <a:lstStyle/>
        <a:p>
          <a:endParaRPr lang="en-US"/>
        </a:p>
      </dgm:t>
    </dgm:pt>
    <dgm:pt modelId="{FD5871D2-0AF1-41CE-9768-AB609D554DB7}">
      <dgm:prSet/>
      <dgm:spPr/>
      <dgm:t>
        <a:bodyPr/>
        <a:lstStyle/>
        <a:p>
          <a:pPr>
            <a:lnSpc>
              <a:spcPct val="100000"/>
            </a:lnSpc>
          </a:pPr>
          <a:r>
            <a:rPr lang="en-US"/>
            <a:t>Analysis of the results and selection of the model to present</a:t>
          </a:r>
          <a:r>
            <a:rPr lang="it-IT"/>
            <a:t>. </a:t>
          </a:r>
          <a:endParaRPr lang="en-US"/>
        </a:p>
      </dgm:t>
    </dgm:pt>
    <dgm:pt modelId="{11F05B90-309D-4917-9B62-F665DDB732FE}" type="parTrans" cxnId="{578ACA05-5AA8-4F18-839D-AA3AAC2FF7F6}">
      <dgm:prSet/>
      <dgm:spPr/>
      <dgm:t>
        <a:bodyPr/>
        <a:lstStyle/>
        <a:p>
          <a:endParaRPr lang="en-US"/>
        </a:p>
      </dgm:t>
    </dgm:pt>
    <dgm:pt modelId="{4B7BC285-9A5A-4FE1-ACD6-B73025A11D11}" type="sibTrans" cxnId="{578ACA05-5AA8-4F18-839D-AA3AAC2FF7F6}">
      <dgm:prSet/>
      <dgm:spPr/>
      <dgm:t>
        <a:bodyPr/>
        <a:lstStyle/>
        <a:p>
          <a:endParaRPr lang="en-US"/>
        </a:p>
      </dgm:t>
    </dgm:pt>
    <dgm:pt modelId="{6DF1C245-EABF-4FE3-8E30-62702FB1C2CA}" type="pres">
      <dgm:prSet presAssocID="{8FD02B04-9908-4F91-BBA7-645431945D30}" presName="root" presStyleCnt="0">
        <dgm:presLayoutVars>
          <dgm:dir/>
          <dgm:resizeHandles val="exact"/>
        </dgm:presLayoutVars>
      </dgm:prSet>
      <dgm:spPr/>
    </dgm:pt>
    <dgm:pt modelId="{7DB1BED0-9885-4744-AAA7-2315BD4FB566}" type="pres">
      <dgm:prSet presAssocID="{A537AE65-002E-4798-87B4-25117C01D909}" presName="compNode" presStyleCnt="0"/>
      <dgm:spPr/>
    </dgm:pt>
    <dgm:pt modelId="{F7073A4B-5A0A-4F3F-A227-782B16A74995}" type="pres">
      <dgm:prSet presAssocID="{A537AE65-002E-4798-87B4-25117C01D909}" presName="bgRect" presStyleLbl="bgShp" presStyleIdx="0" presStyleCnt="6"/>
      <dgm:spPr/>
    </dgm:pt>
    <dgm:pt modelId="{FECA01CA-FBEF-4437-9E65-D20A257EBA40}" type="pres">
      <dgm:prSet presAssocID="{A537AE65-002E-4798-87B4-25117C01D90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bri"/>
        </a:ext>
      </dgm:extLst>
    </dgm:pt>
    <dgm:pt modelId="{BCE81E97-A62A-4FE6-B741-888659039F7C}" type="pres">
      <dgm:prSet presAssocID="{A537AE65-002E-4798-87B4-25117C01D909}" presName="spaceRect" presStyleCnt="0"/>
      <dgm:spPr/>
    </dgm:pt>
    <dgm:pt modelId="{1293BDA8-A53E-4857-BAE5-BBB7FCBE57E6}" type="pres">
      <dgm:prSet presAssocID="{A537AE65-002E-4798-87B4-25117C01D909}" presName="parTx" presStyleLbl="revTx" presStyleIdx="0" presStyleCnt="6">
        <dgm:presLayoutVars>
          <dgm:chMax val="0"/>
          <dgm:chPref val="0"/>
        </dgm:presLayoutVars>
      </dgm:prSet>
      <dgm:spPr/>
    </dgm:pt>
    <dgm:pt modelId="{34A3D91B-5B1C-4F65-ABEF-5BF6CFE6B5FD}" type="pres">
      <dgm:prSet presAssocID="{2C66ED51-9F74-4D9B-8415-7F43E2FB521F}" presName="sibTrans" presStyleCnt="0"/>
      <dgm:spPr/>
    </dgm:pt>
    <dgm:pt modelId="{4ACA4E37-8746-4877-A716-FA4067560CD8}" type="pres">
      <dgm:prSet presAssocID="{798909A0-E07E-47CD-BF15-3A22DD9F4B38}" presName="compNode" presStyleCnt="0"/>
      <dgm:spPr/>
    </dgm:pt>
    <dgm:pt modelId="{FB07F7BB-50E0-4CA6-97CF-5C2D03F02825}" type="pres">
      <dgm:prSet presAssocID="{798909A0-E07E-47CD-BF15-3A22DD9F4B38}" presName="bgRect" presStyleLbl="bgShp" presStyleIdx="1" presStyleCnt="6"/>
      <dgm:spPr/>
    </dgm:pt>
    <dgm:pt modelId="{C70BB5AB-4974-499E-8829-E54F0B8F10AB}" type="pres">
      <dgm:prSet presAssocID="{798909A0-E07E-47CD-BF15-3A22DD9F4B3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7BE1E1E8-DD97-4416-AAD2-E485B77BB759}" type="pres">
      <dgm:prSet presAssocID="{798909A0-E07E-47CD-BF15-3A22DD9F4B38}" presName="spaceRect" presStyleCnt="0"/>
      <dgm:spPr/>
    </dgm:pt>
    <dgm:pt modelId="{F62725A1-4BBA-4E24-9394-55F90B3AB29A}" type="pres">
      <dgm:prSet presAssocID="{798909A0-E07E-47CD-BF15-3A22DD9F4B38}" presName="parTx" presStyleLbl="revTx" presStyleIdx="1" presStyleCnt="6">
        <dgm:presLayoutVars>
          <dgm:chMax val="0"/>
          <dgm:chPref val="0"/>
        </dgm:presLayoutVars>
      </dgm:prSet>
      <dgm:spPr/>
    </dgm:pt>
    <dgm:pt modelId="{F18C7204-7414-4C1E-9881-8B04A65DA6BE}" type="pres">
      <dgm:prSet presAssocID="{F92330CC-F297-4711-A82D-5E34CF19D53C}" presName="sibTrans" presStyleCnt="0"/>
      <dgm:spPr/>
    </dgm:pt>
    <dgm:pt modelId="{36CFDC30-B714-46AD-914E-B89F00119478}" type="pres">
      <dgm:prSet presAssocID="{272E2712-E08F-42A6-A0D4-14390DE33905}" presName="compNode" presStyleCnt="0"/>
      <dgm:spPr/>
    </dgm:pt>
    <dgm:pt modelId="{9D279670-DF08-4EAE-8FB8-6C50238A4440}" type="pres">
      <dgm:prSet presAssocID="{272E2712-E08F-42A6-A0D4-14390DE33905}" presName="bgRect" presStyleLbl="bgShp" presStyleIdx="2" presStyleCnt="6"/>
      <dgm:spPr/>
    </dgm:pt>
    <dgm:pt modelId="{C5C8E248-7964-4D77-8422-14E981A5AACB}" type="pres">
      <dgm:prSet presAssocID="{272E2712-E08F-42A6-A0D4-14390DE3390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 Network"/>
        </a:ext>
      </dgm:extLst>
    </dgm:pt>
    <dgm:pt modelId="{88A59204-58DD-4A6C-9495-43C022D67DB2}" type="pres">
      <dgm:prSet presAssocID="{272E2712-E08F-42A6-A0D4-14390DE33905}" presName="spaceRect" presStyleCnt="0"/>
      <dgm:spPr/>
    </dgm:pt>
    <dgm:pt modelId="{0792548D-5122-437E-A11B-C9FCAA1C9384}" type="pres">
      <dgm:prSet presAssocID="{272E2712-E08F-42A6-A0D4-14390DE33905}" presName="parTx" presStyleLbl="revTx" presStyleIdx="2" presStyleCnt="6">
        <dgm:presLayoutVars>
          <dgm:chMax val="0"/>
          <dgm:chPref val="0"/>
        </dgm:presLayoutVars>
      </dgm:prSet>
      <dgm:spPr/>
    </dgm:pt>
    <dgm:pt modelId="{57575205-ACEF-4338-90FC-BDC0245798FA}" type="pres">
      <dgm:prSet presAssocID="{AED53771-1ADB-402F-9B2C-CF37D222E067}" presName="sibTrans" presStyleCnt="0"/>
      <dgm:spPr/>
    </dgm:pt>
    <dgm:pt modelId="{4833D411-C4E1-4046-835E-EF0A82124520}" type="pres">
      <dgm:prSet presAssocID="{015EF73F-2243-4492-8C8C-FE64F998D4AA}" presName="compNode" presStyleCnt="0"/>
      <dgm:spPr/>
    </dgm:pt>
    <dgm:pt modelId="{156913E6-D719-4941-A12F-492D0B2DB763}" type="pres">
      <dgm:prSet presAssocID="{015EF73F-2243-4492-8C8C-FE64F998D4AA}" presName="bgRect" presStyleLbl="bgShp" presStyleIdx="3" presStyleCnt="6"/>
      <dgm:spPr/>
    </dgm:pt>
    <dgm:pt modelId="{40DB262C-7246-42A5-BAE3-788363B95157}" type="pres">
      <dgm:prSet presAssocID="{015EF73F-2243-4492-8C8C-FE64F998D4A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icerca"/>
        </a:ext>
      </dgm:extLst>
    </dgm:pt>
    <dgm:pt modelId="{C93997F1-2FE6-4285-8555-91C738BFE3D9}" type="pres">
      <dgm:prSet presAssocID="{015EF73F-2243-4492-8C8C-FE64F998D4AA}" presName="spaceRect" presStyleCnt="0"/>
      <dgm:spPr/>
    </dgm:pt>
    <dgm:pt modelId="{35C5F002-34A0-465E-8D66-B2DAE103C4B8}" type="pres">
      <dgm:prSet presAssocID="{015EF73F-2243-4492-8C8C-FE64F998D4AA}" presName="parTx" presStyleLbl="revTx" presStyleIdx="3" presStyleCnt="6">
        <dgm:presLayoutVars>
          <dgm:chMax val="0"/>
          <dgm:chPref val="0"/>
        </dgm:presLayoutVars>
      </dgm:prSet>
      <dgm:spPr/>
    </dgm:pt>
    <dgm:pt modelId="{4B8FD4B7-1BDD-412D-8C28-88D72D640E00}" type="pres">
      <dgm:prSet presAssocID="{680CD02A-6E19-46E0-AF86-E90774D8B59C}" presName="sibTrans" presStyleCnt="0"/>
      <dgm:spPr/>
    </dgm:pt>
    <dgm:pt modelId="{7F17CB78-0DC9-4FD3-8928-BB7383703682}" type="pres">
      <dgm:prSet presAssocID="{E7BE39E3-D774-44EB-B220-2391CE752B72}" presName="compNode" presStyleCnt="0"/>
      <dgm:spPr/>
    </dgm:pt>
    <dgm:pt modelId="{5E621018-054C-4DCD-83B8-4A216768B1C9}" type="pres">
      <dgm:prSet presAssocID="{E7BE39E3-D774-44EB-B220-2391CE752B72}" presName="bgRect" presStyleLbl="bgShp" presStyleIdx="4" presStyleCnt="6"/>
      <dgm:spPr/>
    </dgm:pt>
    <dgm:pt modelId="{D6FE1F4C-C2EE-456B-B803-76D7141E4F6E}" type="pres">
      <dgm:prSet presAssocID="{E7BE39E3-D774-44EB-B220-2391CE752B7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ggiungere"/>
        </a:ext>
      </dgm:extLst>
    </dgm:pt>
    <dgm:pt modelId="{E94C73C3-79E6-4F53-B7C1-041F587D6539}" type="pres">
      <dgm:prSet presAssocID="{E7BE39E3-D774-44EB-B220-2391CE752B72}" presName="spaceRect" presStyleCnt="0"/>
      <dgm:spPr/>
    </dgm:pt>
    <dgm:pt modelId="{A2FC637B-3A5B-40F3-B2EA-E0FB055CDA79}" type="pres">
      <dgm:prSet presAssocID="{E7BE39E3-D774-44EB-B220-2391CE752B72}" presName="parTx" presStyleLbl="revTx" presStyleIdx="4" presStyleCnt="6">
        <dgm:presLayoutVars>
          <dgm:chMax val="0"/>
          <dgm:chPref val="0"/>
        </dgm:presLayoutVars>
      </dgm:prSet>
      <dgm:spPr/>
    </dgm:pt>
    <dgm:pt modelId="{F0EA3037-AB24-445B-B08E-F89656870269}" type="pres">
      <dgm:prSet presAssocID="{D306D91A-C1A6-41C6-8F34-2F6C5CFC9AC3}" presName="sibTrans" presStyleCnt="0"/>
      <dgm:spPr/>
    </dgm:pt>
    <dgm:pt modelId="{9CBD2158-9AE2-467B-9FD2-E32D15212119}" type="pres">
      <dgm:prSet presAssocID="{FD5871D2-0AF1-41CE-9768-AB609D554DB7}" presName="compNode" presStyleCnt="0"/>
      <dgm:spPr/>
    </dgm:pt>
    <dgm:pt modelId="{4B29DE6C-972F-4D27-B781-9E82A8885A2E}" type="pres">
      <dgm:prSet presAssocID="{FD5871D2-0AF1-41CE-9768-AB609D554DB7}" presName="bgRect" presStyleLbl="bgShp" presStyleIdx="5" presStyleCnt="6"/>
      <dgm:spPr/>
    </dgm:pt>
    <dgm:pt modelId="{F403EDAD-E8CB-4B69-8A1E-A4BF69A02013}" type="pres">
      <dgm:prSet presAssocID="{FD5871D2-0AF1-41CE-9768-AB609D554DB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tatistiche"/>
        </a:ext>
      </dgm:extLst>
    </dgm:pt>
    <dgm:pt modelId="{6EA6263D-45B3-48ED-9E16-5FD5CEDC644D}" type="pres">
      <dgm:prSet presAssocID="{FD5871D2-0AF1-41CE-9768-AB609D554DB7}" presName="spaceRect" presStyleCnt="0"/>
      <dgm:spPr/>
    </dgm:pt>
    <dgm:pt modelId="{5D694824-1556-4BF2-B482-3E032B69166E}" type="pres">
      <dgm:prSet presAssocID="{FD5871D2-0AF1-41CE-9768-AB609D554DB7}" presName="parTx" presStyleLbl="revTx" presStyleIdx="5" presStyleCnt="6">
        <dgm:presLayoutVars>
          <dgm:chMax val="0"/>
          <dgm:chPref val="0"/>
        </dgm:presLayoutVars>
      </dgm:prSet>
      <dgm:spPr/>
    </dgm:pt>
  </dgm:ptLst>
  <dgm:cxnLst>
    <dgm:cxn modelId="{578ACA05-5AA8-4F18-839D-AA3AAC2FF7F6}" srcId="{8FD02B04-9908-4F91-BBA7-645431945D30}" destId="{FD5871D2-0AF1-41CE-9768-AB609D554DB7}" srcOrd="5" destOrd="0" parTransId="{11F05B90-309D-4917-9B62-F665DDB732FE}" sibTransId="{4B7BC285-9A5A-4FE1-ACD6-B73025A11D11}"/>
    <dgm:cxn modelId="{839C6F13-6F65-4A69-968E-387B98432B57}" type="presOf" srcId="{A537AE65-002E-4798-87B4-25117C01D909}" destId="{1293BDA8-A53E-4857-BAE5-BBB7FCBE57E6}" srcOrd="0" destOrd="0" presId="urn:microsoft.com/office/officeart/2018/2/layout/IconVerticalSolidList"/>
    <dgm:cxn modelId="{E1EA592C-1E52-4F58-B78F-5445B3E1429D}" type="presOf" srcId="{272E2712-E08F-42A6-A0D4-14390DE33905}" destId="{0792548D-5122-437E-A11B-C9FCAA1C9384}" srcOrd="0" destOrd="0" presId="urn:microsoft.com/office/officeart/2018/2/layout/IconVerticalSolidList"/>
    <dgm:cxn modelId="{BB01003F-5C33-40D4-A53B-D0B5EE0E16FE}" srcId="{8FD02B04-9908-4F91-BBA7-645431945D30}" destId="{A537AE65-002E-4798-87B4-25117C01D909}" srcOrd="0" destOrd="0" parTransId="{C6FE57F1-4B31-4610-99BD-67ABF3B14824}" sibTransId="{2C66ED51-9F74-4D9B-8415-7F43E2FB521F}"/>
    <dgm:cxn modelId="{8D63645D-1FB5-4EF8-89A6-44FBCFB66573}" srcId="{8FD02B04-9908-4F91-BBA7-645431945D30}" destId="{E7BE39E3-D774-44EB-B220-2391CE752B72}" srcOrd="4" destOrd="0" parTransId="{0E0937E6-627A-4761-BEA4-922D4E1A7700}" sibTransId="{D306D91A-C1A6-41C6-8F34-2F6C5CFC9AC3}"/>
    <dgm:cxn modelId="{CBD36768-140B-40EC-9AAA-4B1DC3D7D645}" type="presOf" srcId="{798909A0-E07E-47CD-BF15-3A22DD9F4B38}" destId="{F62725A1-4BBA-4E24-9394-55F90B3AB29A}" srcOrd="0" destOrd="0" presId="urn:microsoft.com/office/officeart/2018/2/layout/IconVerticalSolidList"/>
    <dgm:cxn modelId="{3B93EB4A-D2A7-463F-85BB-CDC7C3DC2296}" type="presOf" srcId="{FD5871D2-0AF1-41CE-9768-AB609D554DB7}" destId="{5D694824-1556-4BF2-B482-3E032B69166E}" srcOrd="0" destOrd="0" presId="urn:microsoft.com/office/officeart/2018/2/layout/IconVerticalSolidList"/>
    <dgm:cxn modelId="{966A7979-6FAA-4DDB-A057-2931E6B0B6A7}" srcId="{8FD02B04-9908-4F91-BBA7-645431945D30}" destId="{272E2712-E08F-42A6-A0D4-14390DE33905}" srcOrd="2" destOrd="0" parTransId="{2D3E0416-1E5B-4462-9DFB-484E58681038}" sibTransId="{AED53771-1ADB-402F-9B2C-CF37D222E067}"/>
    <dgm:cxn modelId="{B096B084-D77D-43D8-8E29-C6F5B0BEC0E3}" type="presOf" srcId="{015EF73F-2243-4492-8C8C-FE64F998D4AA}" destId="{35C5F002-34A0-465E-8D66-B2DAE103C4B8}" srcOrd="0" destOrd="0" presId="urn:microsoft.com/office/officeart/2018/2/layout/IconVerticalSolidList"/>
    <dgm:cxn modelId="{046E4A85-6DFC-451D-AB94-1A7A21FEDEB5}" type="presOf" srcId="{E7BE39E3-D774-44EB-B220-2391CE752B72}" destId="{A2FC637B-3A5B-40F3-B2EA-E0FB055CDA79}" srcOrd="0" destOrd="0" presId="urn:microsoft.com/office/officeart/2018/2/layout/IconVerticalSolidList"/>
    <dgm:cxn modelId="{566D5991-A5F7-4F89-809C-36D138D4A578}" srcId="{8FD02B04-9908-4F91-BBA7-645431945D30}" destId="{015EF73F-2243-4492-8C8C-FE64F998D4AA}" srcOrd="3" destOrd="0" parTransId="{06660F4C-362C-42A9-86F2-71324B639D36}" sibTransId="{680CD02A-6E19-46E0-AF86-E90774D8B59C}"/>
    <dgm:cxn modelId="{8DBFA0B4-386D-4E43-A726-11C607613FEF}" type="presOf" srcId="{8FD02B04-9908-4F91-BBA7-645431945D30}" destId="{6DF1C245-EABF-4FE3-8E30-62702FB1C2CA}" srcOrd="0" destOrd="0" presId="urn:microsoft.com/office/officeart/2018/2/layout/IconVerticalSolidList"/>
    <dgm:cxn modelId="{3E0133C8-D55E-40B8-94B0-D175E27F9FE0}" srcId="{8FD02B04-9908-4F91-BBA7-645431945D30}" destId="{798909A0-E07E-47CD-BF15-3A22DD9F4B38}" srcOrd="1" destOrd="0" parTransId="{C15B460A-E321-4218-BC1C-79414287C86C}" sibTransId="{F92330CC-F297-4711-A82D-5E34CF19D53C}"/>
    <dgm:cxn modelId="{95CE4936-A3C2-4788-8C5F-BAE1726F4021}" type="presParOf" srcId="{6DF1C245-EABF-4FE3-8E30-62702FB1C2CA}" destId="{7DB1BED0-9885-4744-AAA7-2315BD4FB566}" srcOrd="0" destOrd="0" presId="urn:microsoft.com/office/officeart/2018/2/layout/IconVerticalSolidList"/>
    <dgm:cxn modelId="{3542FC21-5443-47B7-8D7B-6EB294F0C49C}" type="presParOf" srcId="{7DB1BED0-9885-4744-AAA7-2315BD4FB566}" destId="{F7073A4B-5A0A-4F3F-A227-782B16A74995}" srcOrd="0" destOrd="0" presId="urn:microsoft.com/office/officeart/2018/2/layout/IconVerticalSolidList"/>
    <dgm:cxn modelId="{AB02DABB-D2ED-4995-98F4-2EDFE5740082}" type="presParOf" srcId="{7DB1BED0-9885-4744-AAA7-2315BD4FB566}" destId="{FECA01CA-FBEF-4437-9E65-D20A257EBA40}" srcOrd="1" destOrd="0" presId="urn:microsoft.com/office/officeart/2018/2/layout/IconVerticalSolidList"/>
    <dgm:cxn modelId="{FC162AAB-6616-47A5-93FC-74B10F60395C}" type="presParOf" srcId="{7DB1BED0-9885-4744-AAA7-2315BD4FB566}" destId="{BCE81E97-A62A-4FE6-B741-888659039F7C}" srcOrd="2" destOrd="0" presId="urn:microsoft.com/office/officeart/2018/2/layout/IconVerticalSolidList"/>
    <dgm:cxn modelId="{0996D644-B1B1-4E8D-8FA0-6CE0C8202DED}" type="presParOf" srcId="{7DB1BED0-9885-4744-AAA7-2315BD4FB566}" destId="{1293BDA8-A53E-4857-BAE5-BBB7FCBE57E6}" srcOrd="3" destOrd="0" presId="urn:microsoft.com/office/officeart/2018/2/layout/IconVerticalSolidList"/>
    <dgm:cxn modelId="{1C2B5294-AA11-430A-BD9E-D9E3AB8331D2}" type="presParOf" srcId="{6DF1C245-EABF-4FE3-8E30-62702FB1C2CA}" destId="{34A3D91B-5B1C-4F65-ABEF-5BF6CFE6B5FD}" srcOrd="1" destOrd="0" presId="urn:microsoft.com/office/officeart/2018/2/layout/IconVerticalSolidList"/>
    <dgm:cxn modelId="{E5CC5B77-4B15-4E7F-84C0-76149D3DF52C}" type="presParOf" srcId="{6DF1C245-EABF-4FE3-8E30-62702FB1C2CA}" destId="{4ACA4E37-8746-4877-A716-FA4067560CD8}" srcOrd="2" destOrd="0" presId="urn:microsoft.com/office/officeart/2018/2/layout/IconVerticalSolidList"/>
    <dgm:cxn modelId="{0847D40D-5199-46C7-A747-5F80C7797CD9}" type="presParOf" srcId="{4ACA4E37-8746-4877-A716-FA4067560CD8}" destId="{FB07F7BB-50E0-4CA6-97CF-5C2D03F02825}" srcOrd="0" destOrd="0" presId="urn:microsoft.com/office/officeart/2018/2/layout/IconVerticalSolidList"/>
    <dgm:cxn modelId="{92AB3039-6E77-433A-80B5-E55C7FAD0371}" type="presParOf" srcId="{4ACA4E37-8746-4877-A716-FA4067560CD8}" destId="{C70BB5AB-4974-499E-8829-E54F0B8F10AB}" srcOrd="1" destOrd="0" presId="urn:microsoft.com/office/officeart/2018/2/layout/IconVerticalSolidList"/>
    <dgm:cxn modelId="{1F09BD36-33BF-4B5A-A6D3-8EA5BE579DB1}" type="presParOf" srcId="{4ACA4E37-8746-4877-A716-FA4067560CD8}" destId="{7BE1E1E8-DD97-4416-AAD2-E485B77BB759}" srcOrd="2" destOrd="0" presId="urn:microsoft.com/office/officeart/2018/2/layout/IconVerticalSolidList"/>
    <dgm:cxn modelId="{1BB702DE-D8B4-47B3-AC97-7AC223939156}" type="presParOf" srcId="{4ACA4E37-8746-4877-A716-FA4067560CD8}" destId="{F62725A1-4BBA-4E24-9394-55F90B3AB29A}" srcOrd="3" destOrd="0" presId="urn:microsoft.com/office/officeart/2018/2/layout/IconVerticalSolidList"/>
    <dgm:cxn modelId="{04F4459A-EF2B-4DB3-B074-EEDCB2A4A5B0}" type="presParOf" srcId="{6DF1C245-EABF-4FE3-8E30-62702FB1C2CA}" destId="{F18C7204-7414-4C1E-9881-8B04A65DA6BE}" srcOrd="3" destOrd="0" presId="urn:microsoft.com/office/officeart/2018/2/layout/IconVerticalSolidList"/>
    <dgm:cxn modelId="{7D8680E0-B5A4-4904-9AB7-746D9DCE1569}" type="presParOf" srcId="{6DF1C245-EABF-4FE3-8E30-62702FB1C2CA}" destId="{36CFDC30-B714-46AD-914E-B89F00119478}" srcOrd="4" destOrd="0" presId="urn:microsoft.com/office/officeart/2018/2/layout/IconVerticalSolidList"/>
    <dgm:cxn modelId="{5FFF6364-C621-442E-8789-AADA8E041BC1}" type="presParOf" srcId="{36CFDC30-B714-46AD-914E-B89F00119478}" destId="{9D279670-DF08-4EAE-8FB8-6C50238A4440}" srcOrd="0" destOrd="0" presId="urn:microsoft.com/office/officeart/2018/2/layout/IconVerticalSolidList"/>
    <dgm:cxn modelId="{425FDFC4-4A35-4761-9E2E-9A0E64F44E93}" type="presParOf" srcId="{36CFDC30-B714-46AD-914E-B89F00119478}" destId="{C5C8E248-7964-4D77-8422-14E981A5AACB}" srcOrd="1" destOrd="0" presId="urn:microsoft.com/office/officeart/2018/2/layout/IconVerticalSolidList"/>
    <dgm:cxn modelId="{0AAFF584-960A-4031-A644-63216AC8B75D}" type="presParOf" srcId="{36CFDC30-B714-46AD-914E-B89F00119478}" destId="{88A59204-58DD-4A6C-9495-43C022D67DB2}" srcOrd="2" destOrd="0" presId="urn:microsoft.com/office/officeart/2018/2/layout/IconVerticalSolidList"/>
    <dgm:cxn modelId="{A2D7B6A9-F333-44FC-B2AE-5D2A9EE37E70}" type="presParOf" srcId="{36CFDC30-B714-46AD-914E-B89F00119478}" destId="{0792548D-5122-437E-A11B-C9FCAA1C9384}" srcOrd="3" destOrd="0" presId="urn:microsoft.com/office/officeart/2018/2/layout/IconVerticalSolidList"/>
    <dgm:cxn modelId="{3BE4A661-E196-48E7-8BCD-7D68E0E0D8F0}" type="presParOf" srcId="{6DF1C245-EABF-4FE3-8E30-62702FB1C2CA}" destId="{57575205-ACEF-4338-90FC-BDC0245798FA}" srcOrd="5" destOrd="0" presId="urn:microsoft.com/office/officeart/2018/2/layout/IconVerticalSolidList"/>
    <dgm:cxn modelId="{35FB625F-C4D4-47AB-83F1-63782E4EF63B}" type="presParOf" srcId="{6DF1C245-EABF-4FE3-8E30-62702FB1C2CA}" destId="{4833D411-C4E1-4046-835E-EF0A82124520}" srcOrd="6" destOrd="0" presId="urn:microsoft.com/office/officeart/2018/2/layout/IconVerticalSolidList"/>
    <dgm:cxn modelId="{6829F6FC-4A73-4813-800F-E198891D8E65}" type="presParOf" srcId="{4833D411-C4E1-4046-835E-EF0A82124520}" destId="{156913E6-D719-4941-A12F-492D0B2DB763}" srcOrd="0" destOrd="0" presId="urn:microsoft.com/office/officeart/2018/2/layout/IconVerticalSolidList"/>
    <dgm:cxn modelId="{40A56381-9F26-4B8B-A792-49293DB30399}" type="presParOf" srcId="{4833D411-C4E1-4046-835E-EF0A82124520}" destId="{40DB262C-7246-42A5-BAE3-788363B95157}" srcOrd="1" destOrd="0" presId="urn:microsoft.com/office/officeart/2018/2/layout/IconVerticalSolidList"/>
    <dgm:cxn modelId="{65A165A1-FCE3-4284-92AD-563FC908FEDB}" type="presParOf" srcId="{4833D411-C4E1-4046-835E-EF0A82124520}" destId="{C93997F1-2FE6-4285-8555-91C738BFE3D9}" srcOrd="2" destOrd="0" presId="urn:microsoft.com/office/officeart/2018/2/layout/IconVerticalSolidList"/>
    <dgm:cxn modelId="{EC569067-78DF-45E3-97F3-D237AB7D5C6C}" type="presParOf" srcId="{4833D411-C4E1-4046-835E-EF0A82124520}" destId="{35C5F002-34A0-465E-8D66-B2DAE103C4B8}" srcOrd="3" destOrd="0" presId="urn:microsoft.com/office/officeart/2018/2/layout/IconVerticalSolidList"/>
    <dgm:cxn modelId="{31549118-6D47-442E-B798-2C932AB41DAD}" type="presParOf" srcId="{6DF1C245-EABF-4FE3-8E30-62702FB1C2CA}" destId="{4B8FD4B7-1BDD-412D-8C28-88D72D640E00}" srcOrd="7" destOrd="0" presId="urn:microsoft.com/office/officeart/2018/2/layout/IconVerticalSolidList"/>
    <dgm:cxn modelId="{53DD6CCC-0951-4D97-9DA1-3CF2255BF6B2}" type="presParOf" srcId="{6DF1C245-EABF-4FE3-8E30-62702FB1C2CA}" destId="{7F17CB78-0DC9-4FD3-8928-BB7383703682}" srcOrd="8" destOrd="0" presId="urn:microsoft.com/office/officeart/2018/2/layout/IconVerticalSolidList"/>
    <dgm:cxn modelId="{F76C4958-0DFD-498B-886C-026440A762B1}" type="presParOf" srcId="{7F17CB78-0DC9-4FD3-8928-BB7383703682}" destId="{5E621018-054C-4DCD-83B8-4A216768B1C9}" srcOrd="0" destOrd="0" presId="urn:microsoft.com/office/officeart/2018/2/layout/IconVerticalSolidList"/>
    <dgm:cxn modelId="{9CB88D5D-5DBB-493C-B9C5-9A142448C5E4}" type="presParOf" srcId="{7F17CB78-0DC9-4FD3-8928-BB7383703682}" destId="{D6FE1F4C-C2EE-456B-B803-76D7141E4F6E}" srcOrd="1" destOrd="0" presId="urn:microsoft.com/office/officeart/2018/2/layout/IconVerticalSolidList"/>
    <dgm:cxn modelId="{B6BF7E3A-F5B9-4B24-9AAB-BB50FB9FC978}" type="presParOf" srcId="{7F17CB78-0DC9-4FD3-8928-BB7383703682}" destId="{E94C73C3-79E6-4F53-B7C1-041F587D6539}" srcOrd="2" destOrd="0" presId="urn:microsoft.com/office/officeart/2018/2/layout/IconVerticalSolidList"/>
    <dgm:cxn modelId="{DC28A544-AFE5-4EB0-ACA0-52C8F1B7967D}" type="presParOf" srcId="{7F17CB78-0DC9-4FD3-8928-BB7383703682}" destId="{A2FC637B-3A5B-40F3-B2EA-E0FB055CDA79}" srcOrd="3" destOrd="0" presId="urn:microsoft.com/office/officeart/2018/2/layout/IconVerticalSolidList"/>
    <dgm:cxn modelId="{0481D99D-C719-4640-85D6-BDEE4AE14E99}" type="presParOf" srcId="{6DF1C245-EABF-4FE3-8E30-62702FB1C2CA}" destId="{F0EA3037-AB24-445B-B08E-F89656870269}" srcOrd="9" destOrd="0" presId="urn:microsoft.com/office/officeart/2018/2/layout/IconVerticalSolidList"/>
    <dgm:cxn modelId="{3FDE8E4A-C5B2-433D-A2CA-4394A2AAC540}" type="presParOf" srcId="{6DF1C245-EABF-4FE3-8E30-62702FB1C2CA}" destId="{9CBD2158-9AE2-467B-9FD2-E32D15212119}" srcOrd="10" destOrd="0" presId="urn:microsoft.com/office/officeart/2018/2/layout/IconVerticalSolidList"/>
    <dgm:cxn modelId="{1E45F15E-457E-4382-A976-5E49918FE79B}" type="presParOf" srcId="{9CBD2158-9AE2-467B-9FD2-E32D15212119}" destId="{4B29DE6C-972F-4D27-B781-9E82A8885A2E}" srcOrd="0" destOrd="0" presId="urn:microsoft.com/office/officeart/2018/2/layout/IconVerticalSolidList"/>
    <dgm:cxn modelId="{B13EEC73-38E2-46F6-A06E-F6D3902883DB}" type="presParOf" srcId="{9CBD2158-9AE2-467B-9FD2-E32D15212119}" destId="{F403EDAD-E8CB-4B69-8A1E-A4BF69A02013}" srcOrd="1" destOrd="0" presId="urn:microsoft.com/office/officeart/2018/2/layout/IconVerticalSolidList"/>
    <dgm:cxn modelId="{C5749A82-B12C-450F-BB4D-D244FF5ABB6E}" type="presParOf" srcId="{9CBD2158-9AE2-467B-9FD2-E32D15212119}" destId="{6EA6263D-45B3-48ED-9E16-5FD5CEDC644D}" srcOrd="2" destOrd="0" presId="urn:microsoft.com/office/officeart/2018/2/layout/IconVerticalSolidList"/>
    <dgm:cxn modelId="{446C8488-1280-4A26-8A68-3EA30A996959}" type="presParOf" srcId="{9CBD2158-9AE2-467B-9FD2-E32D15212119}" destId="{5D694824-1556-4BF2-B482-3E032B69166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026184-D961-4767-B7CE-16D5A02A2DC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8CBF58-695F-430C-9A13-1510A8C482A3}">
      <dgm:prSet/>
      <dgm:spPr/>
      <dgm:t>
        <a:bodyPr/>
        <a:lstStyle/>
        <a:p>
          <a:pPr>
            <a:lnSpc>
              <a:spcPct val="100000"/>
            </a:lnSpc>
          </a:pPr>
          <a:r>
            <a:rPr lang="it-IT"/>
            <a:t>The </a:t>
          </a:r>
          <a:r>
            <a:rPr lang="it-IT" err="1"/>
            <a:t>proposed</a:t>
          </a:r>
          <a:r>
            <a:rPr lang="it-IT"/>
            <a:t> model </a:t>
          </a:r>
          <a:r>
            <a:rPr lang="it-IT" err="1"/>
            <a:t>is</a:t>
          </a:r>
          <a:r>
            <a:rPr lang="it-IT"/>
            <a:t> an LSTM+MobileNetV3 </a:t>
          </a:r>
          <a:r>
            <a:rPr lang="it-IT" err="1"/>
            <a:t>architecture</a:t>
          </a:r>
          <a:r>
            <a:rPr lang="it-IT"/>
            <a:t>, </a:t>
          </a:r>
          <a:r>
            <a:rPr lang="it-IT" err="1"/>
            <a:t>where</a:t>
          </a:r>
          <a:r>
            <a:rPr lang="it-IT"/>
            <a:t> MobileNetV3 </a:t>
          </a:r>
          <a:r>
            <a:rPr lang="it-IT" err="1"/>
            <a:t>has</a:t>
          </a:r>
          <a:r>
            <a:rPr lang="it-IT"/>
            <a:t> </a:t>
          </a:r>
          <a:r>
            <a:rPr lang="it-IT" err="1"/>
            <a:t>been</a:t>
          </a:r>
          <a:r>
            <a:rPr lang="it-IT"/>
            <a:t> </a:t>
          </a:r>
          <a:r>
            <a:rPr lang="it-IT" err="1"/>
            <a:t>previously</a:t>
          </a:r>
          <a:r>
            <a:rPr lang="it-IT"/>
            <a:t> </a:t>
          </a:r>
          <a:r>
            <a:rPr lang="it-IT" err="1"/>
            <a:t>trained</a:t>
          </a:r>
          <a:r>
            <a:rPr lang="it-IT"/>
            <a:t>, so </a:t>
          </a:r>
          <a:r>
            <a:rPr lang="it-IT" err="1"/>
            <a:t>proposed</a:t>
          </a:r>
          <a:r>
            <a:rPr lang="it-IT"/>
            <a:t> </a:t>
          </a:r>
          <a:r>
            <a:rPr lang="it-IT" err="1"/>
            <a:t>solution</a:t>
          </a:r>
          <a:r>
            <a:rPr lang="it-IT"/>
            <a:t> </a:t>
          </a:r>
          <a:r>
            <a:rPr lang="it-IT" err="1"/>
            <a:t>involves</a:t>
          </a:r>
          <a:r>
            <a:rPr lang="it-IT"/>
            <a:t> double training.  </a:t>
          </a:r>
          <a:endParaRPr lang="en-US">
            <a:latin typeface="Gill Sans Nova"/>
          </a:endParaRPr>
        </a:p>
      </dgm:t>
    </dgm:pt>
    <dgm:pt modelId="{8B6A4159-AD38-486F-97BA-AC26B0553CCE}" type="parTrans" cxnId="{080C8EC9-EB8E-458E-9BD0-D739752A7FC7}">
      <dgm:prSet/>
      <dgm:spPr/>
      <dgm:t>
        <a:bodyPr/>
        <a:lstStyle/>
        <a:p>
          <a:endParaRPr lang="en-US"/>
        </a:p>
      </dgm:t>
    </dgm:pt>
    <dgm:pt modelId="{2377A4E9-558A-4405-BDAD-8CD05361FFCC}" type="sibTrans" cxnId="{080C8EC9-EB8E-458E-9BD0-D739752A7FC7}">
      <dgm:prSet/>
      <dgm:spPr/>
      <dgm:t>
        <a:bodyPr/>
        <a:lstStyle/>
        <a:p>
          <a:pPr>
            <a:lnSpc>
              <a:spcPct val="100000"/>
            </a:lnSpc>
          </a:pPr>
          <a:endParaRPr lang="en-US"/>
        </a:p>
      </dgm:t>
    </dgm:pt>
    <dgm:pt modelId="{059DA5EF-CF77-45AE-91B4-70DD032E4E4D}">
      <dgm:prSet/>
      <dgm:spPr/>
      <dgm:t>
        <a:bodyPr/>
        <a:lstStyle/>
        <a:p>
          <a:pPr>
            <a:lnSpc>
              <a:spcPct val="100000"/>
            </a:lnSpc>
          </a:pPr>
          <a:r>
            <a:rPr lang="it-IT" err="1"/>
            <a:t>Later</a:t>
          </a:r>
          <a:r>
            <a:rPr lang="it-IT"/>
            <a:t> the </a:t>
          </a:r>
          <a:r>
            <a:rPr lang="it-IT" err="1"/>
            <a:t>classifier</a:t>
          </a:r>
          <a:r>
            <a:rPr lang="it-IT"/>
            <a:t> part </a:t>
          </a:r>
          <a:r>
            <a:rPr lang="it-IT" err="1"/>
            <a:t>was</a:t>
          </a:r>
          <a:r>
            <a:rPr lang="it-IT"/>
            <a:t> </a:t>
          </a:r>
          <a:r>
            <a:rPr lang="it-IT" err="1"/>
            <a:t>substituted</a:t>
          </a:r>
          <a:r>
            <a:rPr lang="it-IT"/>
            <a:t> by a LSTM, a </a:t>
          </a:r>
          <a:r>
            <a:rPr lang="it-IT" err="1"/>
            <a:t>type</a:t>
          </a:r>
          <a:r>
            <a:rPr lang="it-IT"/>
            <a:t> of </a:t>
          </a:r>
          <a:r>
            <a:rPr lang="it-IT" err="1"/>
            <a:t>recurrent</a:t>
          </a:r>
          <a:r>
            <a:rPr lang="it-IT"/>
            <a:t> </a:t>
          </a:r>
          <a:r>
            <a:rPr lang="it-IT" err="1"/>
            <a:t>neural</a:t>
          </a:r>
          <a:r>
            <a:rPr lang="it-IT"/>
            <a:t> network, </a:t>
          </a:r>
          <a:r>
            <a:rPr lang="it-IT" err="1"/>
            <a:t>followed</a:t>
          </a:r>
          <a:r>
            <a:rPr lang="it-IT"/>
            <a:t> by a single </a:t>
          </a:r>
          <a:r>
            <a:rPr lang="it-IT" err="1"/>
            <a:t>fully</a:t>
          </a:r>
          <a:r>
            <a:rPr lang="it-IT"/>
            <a:t> </a:t>
          </a:r>
          <a:r>
            <a:rPr lang="it-IT" err="1"/>
            <a:t>connected</a:t>
          </a:r>
          <a:r>
            <a:rPr lang="it-IT"/>
            <a:t> </a:t>
          </a:r>
          <a:r>
            <a:rPr lang="it-IT" err="1"/>
            <a:t>layer</a:t>
          </a:r>
          <a:r>
            <a:rPr lang="it-IT"/>
            <a:t>.</a:t>
          </a:r>
          <a:endParaRPr lang="en-US"/>
        </a:p>
      </dgm:t>
    </dgm:pt>
    <dgm:pt modelId="{634E5352-5630-4F0C-9006-8EF1ECAA1C2D}" type="parTrans" cxnId="{B104FEA9-2038-4895-96D7-B12D087959D7}">
      <dgm:prSet/>
      <dgm:spPr/>
      <dgm:t>
        <a:bodyPr/>
        <a:lstStyle/>
        <a:p>
          <a:endParaRPr lang="en-US"/>
        </a:p>
      </dgm:t>
    </dgm:pt>
    <dgm:pt modelId="{1A54F85B-B05E-46A3-B655-046668B59257}" type="sibTrans" cxnId="{B104FEA9-2038-4895-96D7-B12D087959D7}">
      <dgm:prSet/>
      <dgm:spPr/>
      <dgm:t>
        <a:bodyPr/>
        <a:lstStyle/>
        <a:p>
          <a:pPr>
            <a:lnSpc>
              <a:spcPct val="100000"/>
            </a:lnSpc>
          </a:pPr>
          <a:endParaRPr lang="en-US"/>
        </a:p>
      </dgm:t>
    </dgm:pt>
    <dgm:pt modelId="{252DD787-20AC-4975-B3EE-B634C85B2768}">
      <dgm:prSet/>
      <dgm:spPr/>
      <dgm:t>
        <a:bodyPr/>
        <a:lstStyle/>
        <a:p>
          <a:pPr>
            <a:lnSpc>
              <a:spcPct val="100000"/>
            </a:lnSpc>
          </a:pPr>
          <a:r>
            <a:rPr lang="it-IT"/>
            <a:t>LSTM handles data sequences and maintains long-term memory.</a:t>
          </a:r>
          <a:endParaRPr lang="en-US"/>
        </a:p>
      </dgm:t>
    </dgm:pt>
    <dgm:pt modelId="{A467B334-BAD8-4567-A708-58E6F8E6E77B}" type="parTrans" cxnId="{F8E2687F-25B2-4EC7-8C3F-B338FFE3CD82}">
      <dgm:prSet/>
      <dgm:spPr/>
      <dgm:t>
        <a:bodyPr/>
        <a:lstStyle/>
        <a:p>
          <a:endParaRPr lang="en-US"/>
        </a:p>
      </dgm:t>
    </dgm:pt>
    <dgm:pt modelId="{C974C9F7-E315-4B18-A96D-BE269838FB32}" type="sibTrans" cxnId="{F8E2687F-25B2-4EC7-8C3F-B338FFE3CD82}">
      <dgm:prSet/>
      <dgm:spPr/>
      <dgm:t>
        <a:bodyPr/>
        <a:lstStyle/>
        <a:p>
          <a:endParaRPr lang="en-US"/>
        </a:p>
      </dgm:t>
    </dgm:pt>
    <dgm:pt modelId="{67D6A3FD-C251-4039-A751-60B75EE1F0AF}">
      <dgm:prSet phldr="0"/>
      <dgm:spPr/>
      <dgm:t>
        <a:bodyPr/>
        <a:lstStyle/>
        <a:p>
          <a:pPr>
            <a:lnSpc>
              <a:spcPct val="100000"/>
            </a:lnSpc>
          </a:pPr>
          <a:r>
            <a:rPr lang="it-IT"/>
            <a:t>The </a:t>
          </a:r>
          <a:r>
            <a:rPr lang="it-IT" err="1"/>
            <a:t>original</a:t>
          </a:r>
          <a:r>
            <a:rPr lang="it-IT"/>
            <a:t> MobileNetV3 network </a:t>
          </a:r>
          <a:r>
            <a:rPr lang="it-IT" err="1"/>
            <a:t>consists</a:t>
          </a:r>
          <a:r>
            <a:rPr lang="it-IT"/>
            <a:t> of 3 FC </a:t>
          </a:r>
          <a:r>
            <a:rPr lang="it-IT" err="1"/>
            <a:t>layers</a:t>
          </a:r>
          <a:r>
            <a:rPr lang="it-IT"/>
            <a:t>, and </a:t>
          </a:r>
          <a:r>
            <a:rPr lang="it-IT" err="1"/>
            <a:t>during</a:t>
          </a:r>
          <a:r>
            <a:rPr lang="it-IT"/>
            <a:t> the training phase, the </a:t>
          </a:r>
          <a:r>
            <a:rPr lang="it-IT" err="1"/>
            <a:t>HorizontalFlip</a:t>
          </a:r>
          <a:r>
            <a:rPr lang="it-IT"/>
            <a:t> </a:t>
          </a:r>
          <a:r>
            <a:rPr lang="it-IT" err="1"/>
            <a:t>transformation</a:t>
          </a:r>
          <a:r>
            <a:rPr lang="it-IT"/>
            <a:t> </a:t>
          </a:r>
          <a:r>
            <a:rPr lang="it-IT" err="1"/>
            <a:t>has</a:t>
          </a:r>
          <a:r>
            <a:rPr lang="it-IT"/>
            <a:t> </a:t>
          </a:r>
          <a:r>
            <a:rPr lang="it-IT" err="1"/>
            <a:t>been</a:t>
          </a:r>
          <a:r>
            <a:rPr lang="it-IT"/>
            <a:t> </a:t>
          </a:r>
          <a:r>
            <a:rPr lang="it-IT" err="1"/>
            <a:t>applied</a:t>
          </a:r>
          <a:r>
            <a:rPr lang="it-IT"/>
            <a:t> with a </a:t>
          </a:r>
          <a:r>
            <a:rPr lang="it-IT" err="1"/>
            <a:t>probability</a:t>
          </a:r>
          <a:r>
            <a:rPr lang="it-IT"/>
            <a:t> of 0.5.</a:t>
          </a:r>
          <a:r>
            <a:rPr lang="it-IT">
              <a:latin typeface="Gill Sans Nova"/>
            </a:rPr>
            <a:t> </a:t>
          </a:r>
          <a:endParaRPr lang="it-IT"/>
        </a:p>
      </dgm:t>
    </dgm:pt>
    <dgm:pt modelId="{F0926328-4021-493A-B1CF-A6972E593F2A}" type="parTrans" cxnId="{72679CF2-C1D1-4A27-A453-7295F0682A63}">
      <dgm:prSet/>
      <dgm:spPr/>
      <dgm:t>
        <a:bodyPr/>
        <a:lstStyle/>
        <a:p>
          <a:endParaRPr lang="it-IT"/>
        </a:p>
      </dgm:t>
    </dgm:pt>
    <dgm:pt modelId="{51353F6A-20DD-4F0A-A000-2FA3A9950EA1}" type="sibTrans" cxnId="{72679CF2-C1D1-4A27-A453-7295F0682A63}">
      <dgm:prSet/>
      <dgm:spPr/>
      <dgm:t>
        <a:bodyPr/>
        <a:lstStyle/>
        <a:p>
          <a:endParaRPr lang="it-IT"/>
        </a:p>
      </dgm:t>
    </dgm:pt>
    <dgm:pt modelId="{A58307AD-F80D-4B67-997C-814D26576C63}" type="pres">
      <dgm:prSet presAssocID="{3E026184-D961-4767-B7CE-16D5A02A2DCC}" presName="root" presStyleCnt="0">
        <dgm:presLayoutVars>
          <dgm:dir/>
          <dgm:resizeHandles val="exact"/>
        </dgm:presLayoutVars>
      </dgm:prSet>
      <dgm:spPr/>
    </dgm:pt>
    <dgm:pt modelId="{72B30B52-F819-4609-9F47-98CC9F0DDD75}" type="pres">
      <dgm:prSet presAssocID="{3E026184-D961-4767-B7CE-16D5A02A2DCC}" presName="container" presStyleCnt="0">
        <dgm:presLayoutVars>
          <dgm:dir/>
          <dgm:resizeHandles val="exact"/>
        </dgm:presLayoutVars>
      </dgm:prSet>
      <dgm:spPr/>
    </dgm:pt>
    <dgm:pt modelId="{579C5379-3CA9-4A76-8D90-D77AB426AD4F}" type="pres">
      <dgm:prSet presAssocID="{2E8CBF58-695F-430C-9A13-1510A8C482A3}" presName="compNode" presStyleCnt="0"/>
      <dgm:spPr/>
    </dgm:pt>
    <dgm:pt modelId="{C63E9206-DB93-4160-857E-53C0066BD510}" type="pres">
      <dgm:prSet presAssocID="{2E8CBF58-695F-430C-9A13-1510A8C482A3}" presName="iconBgRect" presStyleLbl="bgShp" presStyleIdx="0" presStyleCnt="4"/>
      <dgm:spPr/>
    </dgm:pt>
    <dgm:pt modelId="{141EA914-5739-4059-9475-7687EDA9C753}" type="pres">
      <dgm:prSet presAssocID="{2E8CBF58-695F-430C-9A13-1510A8C482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mpadina e ingranaggio contorno"/>
        </a:ext>
      </dgm:extLst>
    </dgm:pt>
    <dgm:pt modelId="{D5953FCE-7C73-46AE-830C-A50452520AD3}" type="pres">
      <dgm:prSet presAssocID="{2E8CBF58-695F-430C-9A13-1510A8C482A3}" presName="spaceRect" presStyleCnt="0"/>
      <dgm:spPr/>
    </dgm:pt>
    <dgm:pt modelId="{48BD5740-9E0F-483B-A503-9C74FC35B767}" type="pres">
      <dgm:prSet presAssocID="{2E8CBF58-695F-430C-9A13-1510A8C482A3}" presName="textRect" presStyleLbl="revTx" presStyleIdx="0" presStyleCnt="4">
        <dgm:presLayoutVars>
          <dgm:chMax val="1"/>
          <dgm:chPref val="1"/>
        </dgm:presLayoutVars>
      </dgm:prSet>
      <dgm:spPr/>
    </dgm:pt>
    <dgm:pt modelId="{6F3C19A7-A6CA-4967-A380-D4DCCAFF0877}" type="pres">
      <dgm:prSet presAssocID="{2377A4E9-558A-4405-BDAD-8CD05361FFCC}" presName="sibTrans" presStyleLbl="sibTrans2D1" presStyleIdx="0" presStyleCnt="0"/>
      <dgm:spPr/>
    </dgm:pt>
    <dgm:pt modelId="{A842BD4C-F08B-4E09-A58F-4A12123A8EF6}" type="pres">
      <dgm:prSet presAssocID="{67D6A3FD-C251-4039-A751-60B75EE1F0AF}" presName="compNode" presStyleCnt="0"/>
      <dgm:spPr/>
    </dgm:pt>
    <dgm:pt modelId="{5F5949D5-AFBC-4209-8B4D-C801673B3FF8}" type="pres">
      <dgm:prSet presAssocID="{67D6A3FD-C251-4039-A751-60B75EE1F0AF}" presName="iconBgRect" presStyleLbl="bgShp" presStyleIdx="1" presStyleCnt="4"/>
      <dgm:spPr/>
    </dgm:pt>
    <dgm:pt modelId="{B754E6AE-63D2-4361-8F76-668A77F34B2A}" type="pres">
      <dgm:prSet presAssocID="{67D6A3FD-C251-4039-A751-60B75EE1F0A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iagramma di rete contorno"/>
        </a:ext>
      </dgm:extLst>
    </dgm:pt>
    <dgm:pt modelId="{C4F3B400-2A50-4FCA-A27D-08A435B1723B}" type="pres">
      <dgm:prSet presAssocID="{67D6A3FD-C251-4039-A751-60B75EE1F0AF}" presName="spaceRect" presStyleCnt="0"/>
      <dgm:spPr/>
    </dgm:pt>
    <dgm:pt modelId="{3291CAE4-A9F2-4768-8ABE-B539A76789A7}" type="pres">
      <dgm:prSet presAssocID="{67D6A3FD-C251-4039-A751-60B75EE1F0AF}" presName="textRect" presStyleLbl="revTx" presStyleIdx="1" presStyleCnt="4">
        <dgm:presLayoutVars>
          <dgm:chMax val="1"/>
          <dgm:chPref val="1"/>
        </dgm:presLayoutVars>
      </dgm:prSet>
      <dgm:spPr/>
    </dgm:pt>
    <dgm:pt modelId="{6BC08CB3-3099-4B2A-AFC5-4639258556A0}" type="pres">
      <dgm:prSet presAssocID="{51353F6A-20DD-4F0A-A000-2FA3A9950EA1}" presName="sibTrans" presStyleLbl="sibTrans2D1" presStyleIdx="0" presStyleCnt="0"/>
      <dgm:spPr/>
    </dgm:pt>
    <dgm:pt modelId="{6ED812FA-D82E-43D5-AA1B-B085C9D404A6}" type="pres">
      <dgm:prSet presAssocID="{059DA5EF-CF77-45AE-91B4-70DD032E4E4D}" presName="compNode" presStyleCnt="0"/>
      <dgm:spPr/>
    </dgm:pt>
    <dgm:pt modelId="{24489878-D0A1-4002-BC87-07AEB610B1D3}" type="pres">
      <dgm:prSet presAssocID="{059DA5EF-CF77-45AE-91B4-70DD032E4E4D}" presName="iconBgRect" presStyleLbl="bgShp" presStyleIdx="2" presStyleCnt="4"/>
      <dgm:spPr/>
    </dgm:pt>
    <dgm:pt modelId="{190A5E9B-B9E6-4D6C-861F-345A3A6EA325}" type="pres">
      <dgm:prSet presAssocID="{059DA5EF-CF77-45AE-91B4-70DD032E4E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ggiungere con riempimento a tinta unita"/>
        </a:ext>
      </dgm:extLst>
    </dgm:pt>
    <dgm:pt modelId="{9B775ACC-8FAA-4448-896A-66A5A5F7475E}" type="pres">
      <dgm:prSet presAssocID="{059DA5EF-CF77-45AE-91B4-70DD032E4E4D}" presName="spaceRect" presStyleCnt="0"/>
      <dgm:spPr/>
    </dgm:pt>
    <dgm:pt modelId="{987F64C3-7769-49FB-BC69-8A18A1D50E82}" type="pres">
      <dgm:prSet presAssocID="{059DA5EF-CF77-45AE-91B4-70DD032E4E4D}" presName="textRect" presStyleLbl="revTx" presStyleIdx="2" presStyleCnt="4">
        <dgm:presLayoutVars>
          <dgm:chMax val="1"/>
          <dgm:chPref val="1"/>
        </dgm:presLayoutVars>
      </dgm:prSet>
      <dgm:spPr/>
    </dgm:pt>
    <dgm:pt modelId="{2E75414B-818D-4519-B959-BE5E978F0B2F}" type="pres">
      <dgm:prSet presAssocID="{1A54F85B-B05E-46A3-B655-046668B59257}" presName="sibTrans" presStyleLbl="sibTrans2D1" presStyleIdx="0" presStyleCnt="0"/>
      <dgm:spPr/>
    </dgm:pt>
    <dgm:pt modelId="{08A51413-D2CA-4DBD-8020-ACF07B9C1B9A}" type="pres">
      <dgm:prSet presAssocID="{252DD787-20AC-4975-B3EE-B634C85B2768}" presName="compNode" presStyleCnt="0"/>
      <dgm:spPr/>
    </dgm:pt>
    <dgm:pt modelId="{8F180CF0-6866-43BF-A56F-76B846C226C7}" type="pres">
      <dgm:prSet presAssocID="{252DD787-20AC-4975-B3EE-B634C85B2768}" presName="iconBgRect" presStyleLbl="bgShp" presStyleIdx="3" presStyleCnt="4"/>
      <dgm:spPr/>
    </dgm:pt>
    <dgm:pt modelId="{EE34979B-8724-4A25-8F82-D90086BD43A6}" type="pres">
      <dgm:prSet presAssocID="{252DD787-20AC-4975-B3EE-B634C85B27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Orologio contorno"/>
        </a:ext>
      </dgm:extLst>
    </dgm:pt>
    <dgm:pt modelId="{41D9528C-7CED-42B4-96F0-EC43FE8C8FE8}" type="pres">
      <dgm:prSet presAssocID="{252DD787-20AC-4975-B3EE-B634C85B2768}" presName="spaceRect" presStyleCnt="0"/>
      <dgm:spPr/>
    </dgm:pt>
    <dgm:pt modelId="{9E88831F-8263-47A5-ABF2-86089E4A8FA6}" type="pres">
      <dgm:prSet presAssocID="{252DD787-20AC-4975-B3EE-B634C85B2768}" presName="textRect" presStyleLbl="revTx" presStyleIdx="3" presStyleCnt="4">
        <dgm:presLayoutVars>
          <dgm:chMax val="1"/>
          <dgm:chPref val="1"/>
        </dgm:presLayoutVars>
      </dgm:prSet>
      <dgm:spPr/>
    </dgm:pt>
  </dgm:ptLst>
  <dgm:cxnLst>
    <dgm:cxn modelId="{03A5C208-1E73-4732-8F9C-B16D425EDF97}" type="presOf" srcId="{1A54F85B-B05E-46A3-B655-046668B59257}" destId="{2E75414B-818D-4519-B959-BE5E978F0B2F}" srcOrd="0" destOrd="0" presId="urn:microsoft.com/office/officeart/2018/2/layout/IconCircleList"/>
    <dgm:cxn modelId="{58201339-618C-4CC4-83FC-0CAEFB5317D9}" type="presOf" srcId="{2E8CBF58-695F-430C-9A13-1510A8C482A3}" destId="{48BD5740-9E0F-483B-A503-9C74FC35B767}" srcOrd="0" destOrd="0" presId="urn:microsoft.com/office/officeart/2018/2/layout/IconCircleList"/>
    <dgm:cxn modelId="{6BDE025C-B7EF-4374-85E8-AC2D0F83764B}" type="presOf" srcId="{252DD787-20AC-4975-B3EE-B634C85B2768}" destId="{9E88831F-8263-47A5-ABF2-86089E4A8FA6}" srcOrd="0" destOrd="0" presId="urn:microsoft.com/office/officeart/2018/2/layout/IconCircleList"/>
    <dgm:cxn modelId="{65D24265-5F02-4A85-8E6D-9F5475AC1EA1}" type="presOf" srcId="{059DA5EF-CF77-45AE-91B4-70DD032E4E4D}" destId="{987F64C3-7769-49FB-BC69-8A18A1D50E82}" srcOrd="0" destOrd="0" presId="urn:microsoft.com/office/officeart/2018/2/layout/IconCircleList"/>
    <dgm:cxn modelId="{8DE38852-9571-4567-BCCE-C2EEDB4AAB65}" type="presOf" srcId="{3E026184-D961-4767-B7CE-16D5A02A2DCC}" destId="{A58307AD-F80D-4B67-997C-814D26576C63}" srcOrd="0" destOrd="0" presId="urn:microsoft.com/office/officeart/2018/2/layout/IconCircleList"/>
    <dgm:cxn modelId="{F8E2687F-25B2-4EC7-8C3F-B338FFE3CD82}" srcId="{3E026184-D961-4767-B7CE-16D5A02A2DCC}" destId="{252DD787-20AC-4975-B3EE-B634C85B2768}" srcOrd="3" destOrd="0" parTransId="{A467B334-BAD8-4567-A708-58E6F8E6E77B}" sibTransId="{C974C9F7-E315-4B18-A96D-BE269838FB32}"/>
    <dgm:cxn modelId="{85BA2F9A-B550-462A-91A2-5A6810BB862E}" type="presOf" srcId="{51353F6A-20DD-4F0A-A000-2FA3A9950EA1}" destId="{6BC08CB3-3099-4B2A-AFC5-4639258556A0}" srcOrd="0" destOrd="0" presId="urn:microsoft.com/office/officeart/2018/2/layout/IconCircleList"/>
    <dgm:cxn modelId="{B104FEA9-2038-4895-96D7-B12D087959D7}" srcId="{3E026184-D961-4767-B7CE-16D5A02A2DCC}" destId="{059DA5EF-CF77-45AE-91B4-70DD032E4E4D}" srcOrd="2" destOrd="0" parTransId="{634E5352-5630-4F0C-9006-8EF1ECAA1C2D}" sibTransId="{1A54F85B-B05E-46A3-B655-046668B59257}"/>
    <dgm:cxn modelId="{080C8EC9-EB8E-458E-9BD0-D739752A7FC7}" srcId="{3E026184-D961-4767-B7CE-16D5A02A2DCC}" destId="{2E8CBF58-695F-430C-9A13-1510A8C482A3}" srcOrd="0" destOrd="0" parTransId="{8B6A4159-AD38-486F-97BA-AC26B0553CCE}" sibTransId="{2377A4E9-558A-4405-BDAD-8CD05361FFCC}"/>
    <dgm:cxn modelId="{67D10FD2-8916-4C8D-9C7D-003C787874C7}" type="presOf" srcId="{2377A4E9-558A-4405-BDAD-8CD05361FFCC}" destId="{6F3C19A7-A6CA-4967-A380-D4DCCAFF0877}" srcOrd="0" destOrd="0" presId="urn:microsoft.com/office/officeart/2018/2/layout/IconCircleList"/>
    <dgm:cxn modelId="{A02428E5-1698-4DCF-9772-978069C3259E}" type="presOf" srcId="{67D6A3FD-C251-4039-A751-60B75EE1F0AF}" destId="{3291CAE4-A9F2-4768-8ABE-B539A76789A7}" srcOrd="0" destOrd="0" presId="urn:microsoft.com/office/officeart/2018/2/layout/IconCircleList"/>
    <dgm:cxn modelId="{72679CF2-C1D1-4A27-A453-7295F0682A63}" srcId="{3E026184-D961-4767-B7CE-16D5A02A2DCC}" destId="{67D6A3FD-C251-4039-A751-60B75EE1F0AF}" srcOrd="1" destOrd="0" parTransId="{F0926328-4021-493A-B1CF-A6972E593F2A}" sibTransId="{51353F6A-20DD-4F0A-A000-2FA3A9950EA1}"/>
    <dgm:cxn modelId="{D7DA9E43-A565-40EA-8D3C-223A0034EA92}" type="presParOf" srcId="{A58307AD-F80D-4B67-997C-814D26576C63}" destId="{72B30B52-F819-4609-9F47-98CC9F0DDD75}" srcOrd="0" destOrd="0" presId="urn:microsoft.com/office/officeart/2018/2/layout/IconCircleList"/>
    <dgm:cxn modelId="{9F12C88D-7844-402A-80FD-1AC19A677A3F}" type="presParOf" srcId="{72B30B52-F819-4609-9F47-98CC9F0DDD75}" destId="{579C5379-3CA9-4A76-8D90-D77AB426AD4F}" srcOrd="0" destOrd="0" presId="urn:microsoft.com/office/officeart/2018/2/layout/IconCircleList"/>
    <dgm:cxn modelId="{0BEE4BD5-EE8B-4DBC-A4A8-FB9AEF175042}" type="presParOf" srcId="{579C5379-3CA9-4A76-8D90-D77AB426AD4F}" destId="{C63E9206-DB93-4160-857E-53C0066BD510}" srcOrd="0" destOrd="0" presId="urn:microsoft.com/office/officeart/2018/2/layout/IconCircleList"/>
    <dgm:cxn modelId="{719B4158-98F2-4D71-95C5-ADA7DEEE2CCD}" type="presParOf" srcId="{579C5379-3CA9-4A76-8D90-D77AB426AD4F}" destId="{141EA914-5739-4059-9475-7687EDA9C753}" srcOrd="1" destOrd="0" presId="urn:microsoft.com/office/officeart/2018/2/layout/IconCircleList"/>
    <dgm:cxn modelId="{DD85069D-3AA3-46E7-8B5C-20C2DB8DFC44}" type="presParOf" srcId="{579C5379-3CA9-4A76-8D90-D77AB426AD4F}" destId="{D5953FCE-7C73-46AE-830C-A50452520AD3}" srcOrd="2" destOrd="0" presId="urn:microsoft.com/office/officeart/2018/2/layout/IconCircleList"/>
    <dgm:cxn modelId="{EB540F21-4B6B-45AA-9D96-B72A9E08D8B9}" type="presParOf" srcId="{579C5379-3CA9-4A76-8D90-D77AB426AD4F}" destId="{48BD5740-9E0F-483B-A503-9C74FC35B767}" srcOrd="3" destOrd="0" presId="urn:microsoft.com/office/officeart/2018/2/layout/IconCircleList"/>
    <dgm:cxn modelId="{CFBC9732-9432-4102-97C7-0557C44E46E0}" type="presParOf" srcId="{72B30B52-F819-4609-9F47-98CC9F0DDD75}" destId="{6F3C19A7-A6CA-4967-A380-D4DCCAFF0877}" srcOrd="1" destOrd="0" presId="urn:microsoft.com/office/officeart/2018/2/layout/IconCircleList"/>
    <dgm:cxn modelId="{03F937B8-D6BC-436A-A732-88340F2A3C4F}" type="presParOf" srcId="{72B30B52-F819-4609-9F47-98CC9F0DDD75}" destId="{A842BD4C-F08B-4E09-A58F-4A12123A8EF6}" srcOrd="2" destOrd="0" presId="urn:microsoft.com/office/officeart/2018/2/layout/IconCircleList"/>
    <dgm:cxn modelId="{DDB98FF5-C1F0-42C9-BB6F-F4BE20B5CA73}" type="presParOf" srcId="{A842BD4C-F08B-4E09-A58F-4A12123A8EF6}" destId="{5F5949D5-AFBC-4209-8B4D-C801673B3FF8}" srcOrd="0" destOrd="0" presId="urn:microsoft.com/office/officeart/2018/2/layout/IconCircleList"/>
    <dgm:cxn modelId="{736D9FB4-52BC-46F0-974A-04C5CA1097C3}" type="presParOf" srcId="{A842BD4C-F08B-4E09-A58F-4A12123A8EF6}" destId="{B754E6AE-63D2-4361-8F76-668A77F34B2A}" srcOrd="1" destOrd="0" presId="urn:microsoft.com/office/officeart/2018/2/layout/IconCircleList"/>
    <dgm:cxn modelId="{D4842C22-D306-4DF0-8FB2-B2480C46D8A2}" type="presParOf" srcId="{A842BD4C-F08B-4E09-A58F-4A12123A8EF6}" destId="{C4F3B400-2A50-4FCA-A27D-08A435B1723B}" srcOrd="2" destOrd="0" presId="urn:microsoft.com/office/officeart/2018/2/layout/IconCircleList"/>
    <dgm:cxn modelId="{A9A4B8F5-D363-44B2-B7BC-045A9FB07918}" type="presParOf" srcId="{A842BD4C-F08B-4E09-A58F-4A12123A8EF6}" destId="{3291CAE4-A9F2-4768-8ABE-B539A76789A7}" srcOrd="3" destOrd="0" presId="urn:microsoft.com/office/officeart/2018/2/layout/IconCircleList"/>
    <dgm:cxn modelId="{74603195-AA4D-4DC5-A85F-2A7E44EA4C7A}" type="presParOf" srcId="{72B30B52-F819-4609-9F47-98CC9F0DDD75}" destId="{6BC08CB3-3099-4B2A-AFC5-4639258556A0}" srcOrd="3" destOrd="0" presId="urn:microsoft.com/office/officeart/2018/2/layout/IconCircleList"/>
    <dgm:cxn modelId="{31E3821A-8453-4367-9147-0BEFF3398556}" type="presParOf" srcId="{72B30B52-F819-4609-9F47-98CC9F0DDD75}" destId="{6ED812FA-D82E-43D5-AA1B-B085C9D404A6}" srcOrd="4" destOrd="0" presId="urn:microsoft.com/office/officeart/2018/2/layout/IconCircleList"/>
    <dgm:cxn modelId="{AB1B44E1-1529-4D70-8BF2-27E999881165}" type="presParOf" srcId="{6ED812FA-D82E-43D5-AA1B-B085C9D404A6}" destId="{24489878-D0A1-4002-BC87-07AEB610B1D3}" srcOrd="0" destOrd="0" presId="urn:microsoft.com/office/officeart/2018/2/layout/IconCircleList"/>
    <dgm:cxn modelId="{D7EB4021-7DA2-4EFB-B5F6-2A674A1E0A68}" type="presParOf" srcId="{6ED812FA-D82E-43D5-AA1B-B085C9D404A6}" destId="{190A5E9B-B9E6-4D6C-861F-345A3A6EA325}" srcOrd="1" destOrd="0" presId="urn:microsoft.com/office/officeart/2018/2/layout/IconCircleList"/>
    <dgm:cxn modelId="{D08A9A0F-0684-4414-B655-88B43AD6D0A7}" type="presParOf" srcId="{6ED812FA-D82E-43D5-AA1B-B085C9D404A6}" destId="{9B775ACC-8FAA-4448-896A-66A5A5F7475E}" srcOrd="2" destOrd="0" presId="urn:microsoft.com/office/officeart/2018/2/layout/IconCircleList"/>
    <dgm:cxn modelId="{CACE9854-342D-4B67-9BA1-6CD1D27DF570}" type="presParOf" srcId="{6ED812FA-D82E-43D5-AA1B-B085C9D404A6}" destId="{987F64C3-7769-49FB-BC69-8A18A1D50E82}" srcOrd="3" destOrd="0" presId="urn:microsoft.com/office/officeart/2018/2/layout/IconCircleList"/>
    <dgm:cxn modelId="{745EF69E-D41A-4E86-B6C2-D13E59EA5D01}" type="presParOf" srcId="{72B30B52-F819-4609-9F47-98CC9F0DDD75}" destId="{2E75414B-818D-4519-B959-BE5E978F0B2F}" srcOrd="5" destOrd="0" presId="urn:microsoft.com/office/officeart/2018/2/layout/IconCircleList"/>
    <dgm:cxn modelId="{ABF1A7DE-D94B-4597-8D01-BD40E5BCDAE3}" type="presParOf" srcId="{72B30B52-F819-4609-9F47-98CC9F0DDD75}" destId="{08A51413-D2CA-4DBD-8020-ACF07B9C1B9A}" srcOrd="6" destOrd="0" presId="urn:microsoft.com/office/officeart/2018/2/layout/IconCircleList"/>
    <dgm:cxn modelId="{89CE8F97-E9E1-41C7-9C3D-A5609F9046D9}" type="presParOf" srcId="{08A51413-D2CA-4DBD-8020-ACF07B9C1B9A}" destId="{8F180CF0-6866-43BF-A56F-76B846C226C7}" srcOrd="0" destOrd="0" presId="urn:microsoft.com/office/officeart/2018/2/layout/IconCircleList"/>
    <dgm:cxn modelId="{2F5C0E4E-78AA-4C97-8975-063182CC86B3}" type="presParOf" srcId="{08A51413-D2CA-4DBD-8020-ACF07B9C1B9A}" destId="{EE34979B-8724-4A25-8F82-D90086BD43A6}" srcOrd="1" destOrd="0" presId="urn:microsoft.com/office/officeart/2018/2/layout/IconCircleList"/>
    <dgm:cxn modelId="{77F62115-846C-4973-95F1-2FA54ECDCF6E}" type="presParOf" srcId="{08A51413-D2CA-4DBD-8020-ACF07B9C1B9A}" destId="{41D9528C-7CED-42B4-96F0-EC43FE8C8FE8}" srcOrd="2" destOrd="0" presId="urn:microsoft.com/office/officeart/2018/2/layout/IconCircleList"/>
    <dgm:cxn modelId="{66F69DEF-DD0C-44EE-9EB7-E188CE52BA31}" type="presParOf" srcId="{08A51413-D2CA-4DBD-8020-ACF07B9C1B9A}" destId="{9E88831F-8263-47A5-ABF2-86089E4A8FA6}"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3D14CB-D2B4-443B-A0F4-CC17F29FC6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9845CC-47C5-4793-95C9-29766179D31F}">
      <dgm:prSet/>
      <dgm:spPr/>
      <dgm:t>
        <a:bodyPr/>
        <a:lstStyle/>
        <a:p>
          <a:pPr>
            <a:lnSpc>
              <a:spcPct val="100000"/>
            </a:lnSpc>
          </a:pPr>
          <a:endParaRPr lang="en-US"/>
        </a:p>
      </dgm:t>
    </dgm:pt>
    <dgm:pt modelId="{10464323-F649-40BD-8102-0075E35354CC}" type="parTrans" cxnId="{4FD134BC-F348-40EC-B7F2-3B31406E7DD6}">
      <dgm:prSet/>
      <dgm:spPr/>
      <dgm:t>
        <a:bodyPr/>
        <a:lstStyle/>
        <a:p>
          <a:endParaRPr lang="en-US"/>
        </a:p>
      </dgm:t>
    </dgm:pt>
    <dgm:pt modelId="{82033F98-8281-4FAB-A39E-6BC297805E2C}" type="sibTrans" cxnId="{4FD134BC-F348-40EC-B7F2-3B31406E7DD6}">
      <dgm:prSet phldrT="1" phldr="0"/>
      <dgm:spPr/>
      <dgm:t>
        <a:bodyPr/>
        <a:lstStyle/>
        <a:p>
          <a:endParaRPr lang="en-US"/>
        </a:p>
      </dgm:t>
    </dgm:pt>
    <dgm:pt modelId="{3328A3A3-90FE-418A-B05B-F0943AE84CF7}">
      <dgm:prSet/>
      <dgm:spPr/>
      <dgm:t>
        <a:bodyPr/>
        <a:lstStyle/>
        <a:p>
          <a:pPr>
            <a:lnSpc>
              <a:spcPct val="100000"/>
            </a:lnSpc>
          </a:pPr>
          <a:endParaRPr lang="en-US"/>
        </a:p>
      </dgm:t>
    </dgm:pt>
    <dgm:pt modelId="{64ED8F33-F9A8-4DD8-850E-B27F96618686}" type="parTrans" cxnId="{BED51931-285D-4750-82AB-C87D84B82EA0}">
      <dgm:prSet/>
      <dgm:spPr/>
      <dgm:t>
        <a:bodyPr/>
        <a:lstStyle/>
        <a:p>
          <a:endParaRPr lang="en-US"/>
        </a:p>
      </dgm:t>
    </dgm:pt>
    <dgm:pt modelId="{3467D36B-C369-4F1A-ABBD-E412E7A18254}" type="sibTrans" cxnId="{BED51931-285D-4750-82AB-C87D84B82EA0}">
      <dgm:prSet phldrT="2" phldr="0"/>
      <dgm:spPr/>
      <dgm:t>
        <a:bodyPr/>
        <a:lstStyle/>
        <a:p>
          <a:endParaRPr lang="en-US"/>
        </a:p>
      </dgm:t>
    </dgm:pt>
    <dgm:pt modelId="{9D3C2FB5-9186-4941-8C21-490FC059F65A}">
      <dgm:prSet/>
      <dgm:spPr/>
      <dgm:t>
        <a:bodyPr/>
        <a:lstStyle/>
        <a:p>
          <a:pPr>
            <a:lnSpc>
              <a:spcPct val="100000"/>
            </a:lnSpc>
          </a:pPr>
          <a:endParaRPr lang="en-US"/>
        </a:p>
      </dgm:t>
    </dgm:pt>
    <dgm:pt modelId="{27195675-4DD7-4B5B-84DB-434AC53B2E0F}" type="parTrans" cxnId="{7B8A4B64-C1C8-476C-8A00-F9A571518F49}">
      <dgm:prSet/>
      <dgm:spPr/>
      <dgm:t>
        <a:bodyPr/>
        <a:lstStyle/>
        <a:p>
          <a:endParaRPr lang="en-US"/>
        </a:p>
      </dgm:t>
    </dgm:pt>
    <dgm:pt modelId="{819941A0-0D31-4BE8-ACFE-3906FD229170}" type="sibTrans" cxnId="{7B8A4B64-C1C8-476C-8A00-F9A571518F49}">
      <dgm:prSet phldrT="3" phldr="0"/>
      <dgm:spPr/>
      <dgm:t>
        <a:bodyPr/>
        <a:lstStyle/>
        <a:p>
          <a:endParaRPr lang="en-US"/>
        </a:p>
      </dgm:t>
    </dgm:pt>
    <dgm:pt modelId="{937CB1DA-C388-4A2B-8F53-BC9EBEE92EFD}">
      <dgm:prSet/>
      <dgm:spPr/>
      <dgm:t>
        <a:bodyPr/>
        <a:lstStyle/>
        <a:p>
          <a:pPr>
            <a:lnSpc>
              <a:spcPct val="100000"/>
            </a:lnSpc>
          </a:pPr>
          <a:endParaRPr lang="en-US"/>
        </a:p>
      </dgm:t>
    </dgm:pt>
    <dgm:pt modelId="{4369F5F2-FB8D-4FA1-9686-DFBD0571D6BA}" type="parTrans" cxnId="{4D7FEFF8-1B78-4B20-985D-60BD9B159890}">
      <dgm:prSet/>
      <dgm:spPr/>
      <dgm:t>
        <a:bodyPr/>
        <a:lstStyle/>
        <a:p>
          <a:endParaRPr lang="en-US"/>
        </a:p>
      </dgm:t>
    </dgm:pt>
    <dgm:pt modelId="{166E4D25-509F-45D5-86D4-E3EE2B457D08}" type="sibTrans" cxnId="{4D7FEFF8-1B78-4B20-985D-60BD9B159890}">
      <dgm:prSet phldrT="4" phldr="0"/>
      <dgm:spPr/>
      <dgm:t>
        <a:bodyPr/>
        <a:lstStyle/>
        <a:p>
          <a:endParaRPr lang="en-US"/>
        </a:p>
      </dgm:t>
    </dgm:pt>
    <dgm:pt modelId="{E194F8E7-CF20-403F-B919-9BA67F932EF8}">
      <dgm:prSet/>
      <dgm:spPr/>
      <dgm:t>
        <a:bodyPr/>
        <a:lstStyle/>
        <a:p>
          <a:pPr>
            <a:lnSpc>
              <a:spcPct val="100000"/>
            </a:lnSpc>
          </a:pPr>
          <a:endParaRPr lang="en-US"/>
        </a:p>
      </dgm:t>
    </dgm:pt>
    <dgm:pt modelId="{F8DCE8DD-CAA0-437A-81CE-79257A6D36A1}" type="parTrans" cxnId="{028D8133-A3B4-4227-925C-819EE5AD3981}">
      <dgm:prSet/>
      <dgm:spPr/>
      <dgm:t>
        <a:bodyPr/>
        <a:lstStyle/>
        <a:p>
          <a:endParaRPr lang="en-US"/>
        </a:p>
      </dgm:t>
    </dgm:pt>
    <dgm:pt modelId="{A0E49E62-C563-44CA-9593-E323E85E7A4A}" type="sibTrans" cxnId="{028D8133-A3B4-4227-925C-819EE5AD3981}">
      <dgm:prSet phldrT="5" phldr="0"/>
      <dgm:spPr/>
      <dgm:t>
        <a:bodyPr/>
        <a:lstStyle/>
        <a:p>
          <a:endParaRPr lang="en-US"/>
        </a:p>
      </dgm:t>
    </dgm:pt>
    <dgm:pt modelId="{FFAF0DAA-9417-4688-8E2D-107F4BFCB815}">
      <dgm:prSet custT="1"/>
      <dgm:spPr/>
      <dgm:t>
        <a:bodyPr/>
        <a:lstStyle/>
        <a:p>
          <a:pPr>
            <a:lnSpc>
              <a:spcPct val="100000"/>
            </a:lnSpc>
          </a:pPr>
          <a:r>
            <a:rPr lang="en-GB" sz="1400"/>
            <a:t>Insufficient amount of data available for the training phase</a:t>
          </a:r>
          <a:endParaRPr lang="en-US" sz="1400"/>
        </a:p>
      </dgm:t>
    </dgm:pt>
    <dgm:pt modelId="{CDCCC44F-FD3C-4AC7-8521-1F79F6716E61}" type="parTrans" cxnId="{23C28F74-DD0B-4096-9EBF-A667D94CD044}">
      <dgm:prSet/>
      <dgm:spPr/>
      <dgm:t>
        <a:bodyPr/>
        <a:lstStyle/>
        <a:p>
          <a:endParaRPr lang="it-IT"/>
        </a:p>
      </dgm:t>
    </dgm:pt>
    <dgm:pt modelId="{A110448A-91EC-4A9E-8E8B-FDAB17E9AE93}" type="sibTrans" cxnId="{23C28F74-DD0B-4096-9EBF-A667D94CD044}">
      <dgm:prSet/>
      <dgm:spPr/>
      <dgm:t>
        <a:bodyPr/>
        <a:lstStyle/>
        <a:p>
          <a:endParaRPr lang="it-IT"/>
        </a:p>
      </dgm:t>
    </dgm:pt>
    <dgm:pt modelId="{AC368EAE-E544-4FEB-AB9A-8FBCB63E8829}" type="pres">
      <dgm:prSet presAssocID="{2E3D14CB-D2B4-443B-A0F4-CC17F29FC628}" presName="root" presStyleCnt="0">
        <dgm:presLayoutVars>
          <dgm:dir/>
          <dgm:resizeHandles val="exact"/>
        </dgm:presLayoutVars>
      </dgm:prSet>
      <dgm:spPr/>
    </dgm:pt>
    <dgm:pt modelId="{F937FA67-7243-48D7-9B59-0BA95E1E3C33}" type="pres">
      <dgm:prSet presAssocID="{A69845CC-47C5-4793-95C9-29766179D31F}" presName="compNode" presStyleCnt="0"/>
      <dgm:spPr/>
    </dgm:pt>
    <dgm:pt modelId="{203CC365-D033-47F0-8F79-AF0C87152451}" type="pres">
      <dgm:prSet presAssocID="{A69845CC-47C5-4793-95C9-29766179D31F}" presName="bgRect" presStyleLbl="bgShp" presStyleIdx="0" presStyleCnt="6"/>
      <dgm:spPr/>
    </dgm:pt>
    <dgm:pt modelId="{915048EE-32BD-4F31-B730-4B1D7F06AB8D}" type="pres">
      <dgm:prSet presAssocID="{A69845CC-47C5-4793-95C9-29766179D31F}" presName="iconRect" presStyleLbl="node1" presStyleIdx="0"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1E53AF43-5FFA-4267-892A-35FAF8C5CB49}" type="pres">
      <dgm:prSet presAssocID="{A69845CC-47C5-4793-95C9-29766179D31F}" presName="spaceRect" presStyleCnt="0"/>
      <dgm:spPr/>
    </dgm:pt>
    <dgm:pt modelId="{23A0C018-5F2E-46B6-A228-EA0DEBD8E895}" type="pres">
      <dgm:prSet presAssocID="{A69845CC-47C5-4793-95C9-29766179D31F}" presName="parTx" presStyleLbl="revTx" presStyleIdx="0" presStyleCnt="6">
        <dgm:presLayoutVars>
          <dgm:chMax val="0"/>
          <dgm:chPref val="0"/>
        </dgm:presLayoutVars>
      </dgm:prSet>
      <dgm:spPr/>
    </dgm:pt>
    <dgm:pt modelId="{E0F97697-8995-4A1A-A32F-8C3DC519C9CA}" type="pres">
      <dgm:prSet presAssocID="{82033F98-8281-4FAB-A39E-6BC297805E2C}" presName="sibTrans" presStyleCnt="0"/>
      <dgm:spPr/>
    </dgm:pt>
    <dgm:pt modelId="{15D16E16-BBB0-4247-A153-E00521E8F8DE}" type="pres">
      <dgm:prSet presAssocID="{3328A3A3-90FE-418A-B05B-F0943AE84CF7}" presName="compNode" presStyleCnt="0"/>
      <dgm:spPr/>
    </dgm:pt>
    <dgm:pt modelId="{EDF36AFC-D0C8-41AF-B54E-DD28E37BAB30}" type="pres">
      <dgm:prSet presAssocID="{3328A3A3-90FE-418A-B05B-F0943AE84CF7}" presName="bgRect" presStyleLbl="bgShp" presStyleIdx="1" presStyleCnt="6"/>
      <dgm:spPr/>
    </dgm:pt>
    <dgm:pt modelId="{A19C2220-D22C-4490-9075-5A0A77973AC8}" type="pres">
      <dgm:prSet presAssocID="{3328A3A3-90FE-418A-B05B-F0943AE84CF7}" presName="iconRect" presStyleLbl="node1" presStyleIdx="1"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ggiungere con riempimento a tinta unita"/>
        </a:ext>
      </dgm:extLst>
    </dgm:pt>
    <dgm:pt modelId="{4C7AEE77-8786-469D-834A-6E77244C1316}" type="pres">
      <dgm:prSet presAssocID="{3328A3A3-90FE-418A-B05B-F0943AE84CF7}" presName="spaceRect" presStyleCnt="0"/>
      <dgm:spPr/>
    </dgm:pt>
    <dgm:pt modelId="{C287BB8F-886B-4A8C-A8A1-4163E908BF83}" type="pres">
      <dgm:prSet presAssocID="{3328A3A3-90FE-418A-B05B-F0943AE84CF7}" presName="parTx" presStyleLbl="revTx" presStyleIdx="1" presStyleCnt="6">
        <dgm:presLayoutVars>
          <dgm:chMax val="0"/>
          <dgm:chPref val="0"/>
        </dgm:presLayoutVars>
      </dgm:prSet>
      <dgm:spPr/>
    </dgm:pt>
    <dgm:pt modelId="{F9AE84DD-2D44-4A25-95FE-F35C191ABB61}" type="pres">
      <dgm:prSet presAssocID="{3467D36B-C369-4F1A-ABBD-E412E7A18254}" presName="sibTrans" presStyleCnt="0"/>
      <dgm:spPr/>
    </dgm:pt>
    <dgm:pt modelId="{E7E77B5C-967A-42B3-B267-2F9EE4E3EFBC}" type="pres">
      <dgm:prSet presAssocID="{9D3C2FB5-9186-4941-8C21-490FC059F65A}" presName="compNode" presStyleCnt="0"/>
      <dgm:spPr/>
    </dgm:pt>
    <dgm:pt modelId="{99F222DE-EB31-4C95-87E3-462C0CF19B1E}" type="pres">
      <dgm:prSet presAssocID="{9D3C2FB5-9186-4941-8C21-490FC059F65A}" presName="bgRect" presStyleLbl="bgShp" presStyleIdx="2" presStyleCnt="6"/>
      <dgm:spPr/>
    </dgm:pt>
    <dgm:pt modelId="{3923CE6D-BE69-4DF1-B33B-59ED0A967D3A}" type="pres">
      <dgm:prSet presAssocID="{9D3C2FB5-9186-4941-8C21-490FC059F65A}" presName="iconRect" presStyleLbl="node1" presStyleIdx="2"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Non seguire più contorno"/>
        </a:ext>
      </dgm:extLst>
    </dgm:pt>
    <dgm:pt modelId="{4AE6EC08-65D8-4E96-9B9D-9067558098C8}" type="pres">
      <dgm:prSet presAssocID="{9D3C2FB5-9186-4941-8C21-490FC059F65A}" presName="spaceRect" presStyleCnt="0"/>
      <dgm:spPr/>
    </dgm:pt>
    <dgm:pt modelId="{7171B91A-E5C8-4F1C-8F09-636BEF033252}" type="pres">
      <dgm:prSet presAssocID="{9D3C2FB5-9186-4941-8C21-490FC059F65A}" presName="parTx" presStyleLbl="revTx" presStyleIdx="2" presStyleCnt="6">
        <dgm:presLayoutVars>
          <dgm:chMax val="0"/>
          <dgm:chPref val="0"/>
        </dgm:presLayoutVars>
      </dgm:prSet>
      <dgm:spPr/>
    </dgm:pt>
    <dgm:pt modelId="{03831E5C-0911-40B5-91E4-C99B403F99D4}" type="pres">
      <dgm:prSet presAssocID="{819941A0-0D31-4BE8-ACFE-3906FD229170}" presName="sibTrans" presStyleCnt="0"/>
      <dgm:spPr/>
    </dgm:pt>
    <dgm:pt modelId="{2F1EDC2A-3741-44D1-987A-DE7E8C27DEDE}" type="pres">
      <dgm:prSet presAssocID="{937CB1DA-C388-4A2B-8F53-BC9EBEE92EFD}" presName="compNode" presStyleCnt="0"/>
      <dgm:spPr/>
    </dgm:pt>
    <dgm:pt modelId="{0832BE22-5678-4B66-9CBE-5DDB33236160}" type="pres">
      <dgm:prSet presAssocID="{937CB1DA-C388-4A2B-8F53-BC9EBEE92EFD}" presName="bgRect" presStyleLbl="bgShp" presStyleIdx="3" presStyleCnt="6"/>
      <dgm:spPr/>
    </dgm:pt>
    <dgm:pt modelId="{2BCD3828-89E9-4D66-9B85-1184D31C40D0}" type="pres">
      <dgm:prSet presAssocID="{937CB1DA-C388-4A2B-8F53-BC9EBEE92EFD}" presName="iconRect" presStyleLbl="node1" presStyleIdx="3"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A562ACA8-4022-4717-8AD1-98C9419CF5A2}" type="pres">
      <dgm:prSet presAssocID="{937CB1DA-C388-4A2B-8F53-BC9EBEE92EFD}" presName="spaceRect" presStyleCnt="0"/>
      <dgm:spPr/>
    </dgm:pt>
    <dgm:pt modelId="{6F5B1BC3-8899-441A-9DED-D77AD53B203B}" type="pres">
      <dgm:prSet presAssocID="{937CB1DA-C388-4A2B-8F53-BC9EBEE92EFD}" presName="parTx" presStyleLbl="revTx" presStyleIdx="3" presStyleCnt="6">
        <dgm:presLayoutVars>
          <dgm:chMax val="0"/>
          <dgm:chPref val="0"/>
        </dgm:presLayoutVars>
      </dgm:prSet>
      <dgm:spPr/>
    </dgm:pt>
    <dgm:pt modelId="{90431DFC-5BB2-4313-8037-9E614585D90F}" type="pres">
      <dgm:prSet presAssocID="{166E4D25-509F-45D5-86D4-E3EE2B457D08}" presName="sibTrans" presStyleCnt="0"/>
      <dgm:spPr/>
    </dgm:pt>
    <dgm:pt modelId="{E9555769-1CFC-4726-8694-FE3B27F768D3}" type="pres">
      <dgm:prSet presAssocID="{E194F8E7-CF20-403F-B919-9BA67F932EF8}" presName="compNode" presStyleCnt="0"/>
      <dgm:spPr/>
    </dgm:pt>
    <dgm:pt modelId="{F41392A6-A85C-4398-AEA6-BFD5256AA879}" type="pres">
      <dgm:prSet presAssocID="{E194F8E7-CF20-403F-B919-9BA67F932EF8}" presName="bgRect" presStyleLbl="bgShp" presStyleIdx="4" presStyleCnt="6" custLinFactNeighborX="276" custLinFactNeighborY="-3326"/>
      <dgm:spPr/>
    </dgm:pt>
    <dgm:pt modelId="{AA7451D2-60D1-4DA0-905E-1DD320D29B99}" type="pres">
      <dgm:prSet presAssocID="{E194F8E7-CF20-403F-B919-9BA67F932EF8}" presName="iconRect" presStyleLbl="node1" presStyleIdx="4"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69DD0DE8-743A-4E2B-BA81-DD19B504D4E1}" type="pres">
      <dgm:prSet presAssocID="{E194F8E7-CF20-403F-B919-9BA67F932EF8}" presName="spaceRect" presStyleCnt="0"/>
      <dgm:spPr/>
    </dgm:pt>
    <dgm:pt modelId="{7441C83A-74E4-47CB-82C6-60C326AEDACB}" type="pres">
      <dgm:prSet presAssocID="{E194F8E7-CF20-403F-B919-9BA67F932EF8}" presName="parTx" presStyleLbl="revTx" presStyleIdx="4" presStyleCnt="6">
        <dgm:presLayoutVars>
          <dgm:chMax val="0"/>
          <dgm:chPref val="0"/>
        </dgm:presLayoutVars>
      </dgm:prSet>
      <dgm:spPr/>
    </dgm:pt>
    <dgm:pt modelId="{DB1C54FB-4650-44EA-BCC3-074A1B9DC0E8}" type="pres">
      <dgm:prSet presAssocID="{A0E49E62-C563-44CA-9593-E323E85E7A4A}" presName="sibTrans" presStyleCnt="0"/>
      <dgm:spPr/>
    </dgm:pt>
    <dgm:pt modelId="{00B760D3-D069-4CF1-A0C6-559DA9011943}" type="pres">
      <dgm:prSet presAssocID="{FFAF0DAA-9417-4688-8E2D-107F4BFCB815}" presName="compNode" presStyleCnt="0"/>
      <dgm:spPr/>
    </dgm:pt>
    <dgm:pt modelId="{ED0295BB-C8F9-40DA-8C35-DA348D7B7F0D}" type="pres">
      <dgm:prSet presAssocID="{FFAF0DAA-9417-4688-8E2D-107F4BFCB815}" presName="bgRect" presStyleLbl="bgShp" presStyleIdx="5" presStyleCnt="6"/>
      <dgm:spPr/>
    </dgm:pt>
    <dgm:pt modelId="{D92DAA1D-0CE9-413B-A38D-F48AFEB37B28}" type="pres">
      <dgm:prSet presAssocID="{FFAF0DAA-9417-4688-8E2D-107F4BFCB815}" presName="iconRect" presStyleLbl="node1" presStyleIdx="5" presStyleCnt="6"/>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09AA9E3D-0E53-40DF-AF48-E22A50E11D75}" type="pres">
      <dgm:prSet presAssocID="{FFAF0DAA-9417-4688-8E2D-107F4BFCB815}" presName="spaceRect" presStyleCnt="0"/>
      <dgm:spPr/>
    </dgm:pt>
    <dgm:pt modelId="{75E83775-D459-4102-B7FA-C743AA17F8E6}" type="pres">
      <dgm:prSet presAssocID="{FFAF0DAA-9417-4688-8E2D-107F4BFCB815}" presName="parTx" presStyleLbl="revTx" presStyleIdx="5" presStyleCnt="6" custLinFactNeighborX="-2703" custLinFactNeighborY="3128">
        <dgm:presLayoutVars>
          <dgm:chMax val="0"/>
          <dgm:chPref val="0"/>
        </dgm:presLayoutVars>
      </dgm:prSet>
      <dgm:spPr/>
    </dgm:pt>
  </dgm:ptLst>
  <dgm:cxnLst>
    <dgm:cxn modelId="{BED51931-285D-4750-82AB-C87D84B82EA0}" srcId="{2E3D14CB-D2B4-443B-A0F4-CC17F29FC628}" destId="{3328A3A3-90FE-418A-B05B-F0943AE84CF7}" srcOrd="1" destOrd="0" parTransId="{64ED8F33-F9A8-4DD8-850E-B27F96618686}" sibTransId="{3467D36B-C369-4F1A-ABBD-E412E7A18254}"/>
    <dgm:cxn modelId="{028D8133-A3B4-4227-925C-819EE5AD3981}" srcId="{2E3D14CB-D2B4-443B-A0F4-CC17F29FC628}" destId="{E194F8E7-CF20-403F-B919-9BA67F932EF8}" srcOrd="4" destOrd="0" parTransId="{F8DCE8DD-CAA0-437A-81CE-79257A6D36A1}" sibTransId="{A0E49E62-C563-44CA-9593-E323E85E7A4A}"/>
    <dgm:cxn modelId="{7B8A4B64-C1C8-476C-8A00-F9A571518F49}" srcId="{2E3D14CB-D2B4-443B-A0F4-CC17F29FC628}" destId="{9D3C2FB5-9186-4941-8C21-490FC059F65A}" srcOrd="2" destOrd="0" parTransId="{27195675-4DD7-4B5B-84DB-434AC53B2E0F}" sibTransId="{819941A0-0D31-4BE8-ACFE-3906FD229170}"/>
    <dgm:cxn modelId="{26DABC4A-8348-474E-BEA2-F9AD2866884E}" type="presOf" srcId="{E194F8E7-CF20-403F-B919-9BA67F932EF8}" destId="{7441C83A-74E4-47CB-82C6-60C326AEDACB}" srcOrd="0" destOrd="0" presId="urn:microsoft.com/office/officeart/2018/2/layout/IconVerticalSolidList"/>
    <dgm:cxn modelId="{37BB9B71-B95F-488E-A091-819CDCD65971}" type="presOf" srcId="{937CB1DA-C388-4A2B-8F53-BC9EBEE92EFD}" destId="{6F5B1BC3-8899-441A-9DED-D77AD53B203B}" srcOrd="0" destOrd="0" presId="urn:microsoft.com/office/officeart/2018/2/layout/IconVerticalSolidList"/>
    <dgm:cxn modelId="{23C28F74-DD0B-4096-9EBF-A667D94CD044}" srcId="{2E3D14CB-D2B4-443B-A0F4-CC17F29FC628}" destId="{FFAF0DAA-9417-4688-8E2D-107F4BFCB815}" srcOrd="5" destOrd="0" parTransId="{CDCCC44F-FD3C-4AC7-8521-1F79F6716E61}" sibTransId="{A110448A-91EC-4A9E-8E8B-FDAB17E9AE93}"/>
    <dgm:cxn modelId="{DFFCB28D-B317-46EB-9950-0097E88452D6}" type="presOf" srcId="{A69845CC-47C5-4793-95C9-29766179D31F}" destId="{23A0C018-5F2E-46B6-A228-EA0DEBD8E895}" srcOrd="0" destOrd="0" presId="urn:microsoft.com/office/officeart/2018/2/layout/IconVerticalSolidList"/>
    <dgm:cxn modelId="{0D8094B2-F874-4264-9163-1F4A97751967}" type="presOf" srcId="{2E3D14CB-D2B4-443B-A0F4-CC17F29FC628}" destId="{AC368EAE-E544-4FEB-AB9A-8FBCB63E8829}" srcOrd="0" destOrd="0" presId="urn:microsoft.com/office/officeart/2018/2/layout/IconVerticalSolidList"/>
    <dgm:cxn modelId="{4FD134BC-F348-40EC-B7F2-3B31406E7DD6}" srcId="{2E3D14CB-D2B4-443B-A0F4-CC17F29FC628}" destId="{A69845CC-47C5-4793-95C9-29766179D31F}" srcOrd="0" destOrd="0" parTransId="{10464323-F649-40BD-8102-0075E35354CC}" sibTransId="{82033F98-8281-4FAB-A39E-6BC297805E2C}"/>
    <dgm:cxn modelId="{4A741CC1-735F-4AAE-B0B8-D7F1DBD285A7}" type="presOf" srcId="{FFAF0DAA-9417-4688-8E2D-107F4BFCB815}" destId="{75E83775-D459-4102-B7FA-C743AA17F8E6}" srcOrd="0" destOrd="0" presId="urn:microsoft.com/office/officeart/2018/2/layout/IconVerticalSolidList"/>
    <dgm:cxn modelId="{4D7FEFF8-1B78-4B20-985D-60BD9B159890}" srcId="{2E3D14CB-D2B4-443B-A0F4-CC17F29FC628}" destId="{937CB1DA-C388-4A2B-8F53-BC9EBEE92EFD}" srcOrd="3" destOrd="0" parTransId="{4369F5F2-FB8D-4FA1-9686-DFBD0571D6BA}" sibTransId="{166E4D25-509F-45D5-86D4-E3EE2B457D08}"/>
    <dgm:cxn modelId="{E4999CF9-F1A8-4415-BBEC-7405A4B5A708}" type="presOf" srcId="{9D3C2FB5-9186-4941-8C21-490FC059F65A}" destId="{7171B91A-E5C8-4F1C-8F09-636BEF033252}" srcOrd="0" destOrd="0" presId="urn:microsoft.com/office/officeart/2018/2/layout/IconVerticalSolidList"/>
    <dgm:cxn modelId="{3B7CA7F9-4D21-4EC0-A3E1-EA32AF4DB604}" type="presOf" srcId="{3328A3A3-90FE-418A-B05B-F0943AE84CF7}" destId="{C287BB8F-886B-4A8C-A8A1-4163E908BF83}" srcOrd="0" destOrd="0" presId="urn:microsoft.com/office/officeart/2018/2/layout/IconVerticalSolidList"/>
    <dgm:cxn modelId="{0290DB73-A82F-4369-93C9-2B006DE49ECC}" type="presParOf" srcId="{AC368EAE-E544-4FEB-AB9A-8FBCB63E8829}" destId="{F937FA67-7243-48D7-9B59-0BA95E1E3C33}" srcOrd="0" destOrd="0" presId="urn:microsoft.com/office/officeart/2018/2/layout/IconVerticalSolidList"/>
    <dgm:cxn modelId="{4F3E979A-3B73-469B-B129-DEEE0693E9FF}" type="presParOf" srcId="{F937FA67-7243-48D7-9B59-0BA95E1E3C33}" destId="{203CC365-D033-47F0-8F79-AF0C87152451}" srcOrd="0" destOrd="0" presId="urn:microsoft.com/office/officeart/2018/2/layout/IconVerticalSolidList"/>
    <dgm:cxn modelId="{A41B96AF-75B6-4F5A-8015-D8349852D92E}" type="presParOf" srcId="{F937FA67-7243-48D7-9B59-0BA95E1E3C33}" destId="{915048EE-32BD-4F31-B730-4B1D7F06AB8D}" srcOrd="1" destOrd="0" presId="urn:microsoft.com/office/officeart/2018/2/layout/IconVerticalSolidList"/>
    <dgm:cxn modelId="{BF25B809-9C55-4F66-8909-2B58D535E823}" type="presParOf" srcId="{F937FA67-7243-48D7-9B59-0BA95E1E3C33}" destId="{1E53AF43-5FFA-4267-892A-35FAF8C5CB49}" srcOrd="2" destOrd="0" presId="urn:microsoft.com/office/officeart/2018/2/layout/IconVerticalSolidList"/>
    <dgm:cxn modelId="{568823DA-93B3-4F17-9169-7F9C18500C34}" type="presParOf" srcId="{F937FA67-7243-48D7-9B59-0BA95E1E3C33}" destId="{23A0C018-5F2E-46B6-A228-EA0DEBD8E895}" srcOrd="3" destOrd="0" presId="urn:microsoft.com/office/officeart/2018/2/layout/IconVerticalSolidList"/>
    <dgm:cxn modelId="{A9F92B21-B2AA-4AE7-988F-9CFD8BFE382B}" type="presParOf" srcId="{AC368EAE-E544-4FEB-AB9A-8FBCB63E8829}" destId="{E0F97697-8995-4A1A-A32F-8C3DC519C9CA}" srcOrd="1" destOrd="0" presId="urn:microsoft.com/office/officeart/2018/2/layout/IconVerticalSolidList"/>
    <dgm:cxn modelId="{D1DE401B-9195-40AD-809F-5C1E4DE890C0}" type="presParOf" srcId="{AC368EAE-E544-4FEB-AB9A-8FBCB63E8829}" destId="{15D16E16-BBB0-4247-A153-E00521E8F8DE}" srcOrd="2" destOrd="0" presId="urn:microsoft.com/office/officeart/2018/2/layout/IconVerticalSolidList"/>
    <dgm:cxn modelId="{4BC567C9-7EFA-4C98-B43F-5B264D013ACB}" type="presParOf" srcId="{15D16E16-BBB0-4247-A153-E00521E8F8DE}" destId="{EDF36AFC-D0C8-41AF-B54E-DD28E37BAB30}" srcOrd="0" destOrd="0" presId="urn:microsoft.com/office/officeart/2018/2/layout/IconVerticalSolidList"/>
    <dgm:cxn modelId="{4BFD28F4-85CC-4199-99CF-7101AEE286BE}" type="presParOf" srcId="{15D16E16-BBB0-4247-A153-E00521E8F8DE}" destId="{A19C2220-D22C-4490-9075-5A0A77973AC8}" srcOrd="1" destOrd="0" presId="urn:microsoft.com/office/officeart/2018/2/layout/IconVerticalSolidList"/>
    <dgm:cxn modelId="{A457AB0E-0DE9-4FE5-B4D2-BDCE6C3522DD}" type="presParOf" srcId="{15D16E16-BBB0-4247-A153-E00521E8F8DE}" destId="{4C7AEE77-8786-469D-834A-6E77244C1316}" srcOrd="2" destOrd="0" presId="urn:microsoft.com/office/officeart/2018/2/layout/IconVerticalSolidList"/>
    <dgm:cxn modelId="{C7678BFE-6F02-4847-BB40-BA536F7A501B}" type="presParOf" srcId="{15D16E16-BBB0-4247-A153-E00521E8F8DE}" destId="{C287BB8F-886B-4A8C-A8A1-4163E908BF83}" srcOrd="3" destOrd="0" presId="urn:microsoft.com/office/officeart/2018/2/layout/IconVerticalSolidList"/>
    <dgm:cxn modelId="{84D9190E-07F0-473E-9BEA-9E157E398430}" type="presParOf" srcId="{AC368EAE-E544-4FEB-AB9A-8FBCB63E8829}" destId="{F9AE84DD-2D44-4A25-95FE-F35C191ABB61}" srcOrd="3" destOrd="0" presId="urn:microsoft.com/office/officeart/2018/2/layout/IconVerticalSolidList"/>
    <dgm:cxn modelId="{6A439DF3-DA3F-417A-8AF1-DC09438EB9D6}" type="presParOf" srcId="{AC368EAE-E544-4FEB-AB9A-8FBCB63E8829}" destId="{E7E77B5C-967A-42B3-B267-2F9EE4E3EFBC}" srcOrd="4" destOrd="0" presId="urn:microsoft.com/office/officeart/2018/2/layout/IconVerticalSolidList"/>
    <dgm:cxn modelId="{4F917FCB-6AFF-477A-8823-ED9D14A98A04}" type="presParOf" srcId="{E7E77B5C-967A-42B3-B267-2F9EE4E3EFBC}" destId="{99F222DE-EB31-4C95-87E3-462C0CF19B1E}" srcOrd="0" destOrd="0" presId="urn:microsoft.com/office/officeart/2018/2/layout/IconVerticalSolidList"/>
    <dgm:cxn modelId="{178CF10D-5609-4837-B0A2-0847E0438466}" type="presParOf" srcId="{E7E77B5C-967A-42B3-B267-2F9EE4E3EFBC}" destId="{3923CE6D-BE69-4DF1-B33B-59ED0A967D3A}" srcOrd="1" destOrd="0" presId="urn:microsoft.com/office/officeart/2018/2/layout/IconVerticalSolidList"/>
    <dgm:cxn modelId="{95D3E773-E7B2-4220-84B1-C838F1260CD2}" type="presParOf" srcId="{E7E77B5C-967A-42B3-B267-2F9EE4E3EFBC}" destId="{4AE6EC08-65D8-4E96-9B9D-9067558098C8}" srcOrd="2" destOrd="0" presId="urn:microsoft.com/office/officeart/2018/2/layout/IconVerticalSolidList"/>
    <dgm:cxn modelId="{BC5CB461-13BF-48E8-BE48-0D8D8E3ED65E}" type="presParOf" srcId="{E7E77B5C-967A-42B3-B267-2F9EE4E3EFBC}" destId="{7171B91A-E5C8-4F1C-8F09-636BEF033252}" srcOrd="3" destOrd="0" presId="urn:microsoft.com/office/officeart/2018/2/layout/IconVerticalSolidList"/>
    <dgm:cxn modelId="{55B5FEC6-B475-4300-A5CD-1E212C3D3116}" type="presParOf" srcId="{AC368EAE-E544-4FEB-AB9A-8FBCB63E8829}" destId="{03831E5C-0911-40B5-91E4-C99B403F99D4}" srcOrd="5" destOrd="0" presId="urn:microsoft.com/office/officeart/2018/2/layout/IconVerticalSolidList"/>
    <dgm:cxn modelId="{9D30221A-A381-4B8A-92EB-87D331F42E14}" type="presParOf" srcId="{AC368EAE-E544-4FEB-AB9A-8FBCB63E8829}" destId="{2F1EDC2A-3741-44D1-987A-DE7E8C27DEDE}" srcOrd="6" destOrd="0" presId="urn:microsoft.com/office/officeart/2018/2/layout/IconVerticalSolidList"/>
    <dgm:cxn modelId="{AD16B9FB-F5CB-46FB-8133-D91FA7D9007A}" type="presParOf" srcId="{2F1EDC2A-3741-44D1-987A-DE7E8C27DEDE}" destId="{0832BE22-5678-4B66-9CBE-5DDB33236160}" srcOrd="0" destOrd="0" presId="urn:microsoft.com/office/officeart/2018/2/layout/IconVerticalSolidList"/>
    <dgm:cxn modelId="{FCB409AD-7695-4B21-8951-F18C7E278FE1}" type="presParOf" srcId="{2F1EDC2A-3741-44D1-987A-DE7E8C27DEDE}" destId="{2BCD3828-89E9-4D66-9B85-1184D31C40D0}" srcOrd="1" destOrd="0" presId="urn:microsoft.com/office/officeart/2018/2/layout/IconVerticalSolidList"/>
    <dgm:cxn modelId="{8D1BE12C-4E8E-4F78-A280-88D34B0B9056}" type="presParOf" srcId="{2F1EDC2A-3741-44D1-987A-DE7E8C27DEDE}" destId="{A562ACA8-4022-4717-8AD1-98C9419CF5A2}" srcOrd="2" destOrd="0" presId="urn:microsoft.com/office/officeart/2018/2/layout/IconVerticalSolidList"/>
    <dgm:cxn modelId="{95C9C5E6-A596-488E-AD53-F0E5DD5B3B18}" type="presParOf" srcId="{2F1EDC2A-3741-44D1-987A-DE7E8C27DEDE}" destId="{6F5B1BC3-8899-441A-9DED-D77AD53B203B}" srcOrd="3" destOrd="0" presId="urn:microsoft.com/office/officeart/2018/2/layout/IconVerticalSolidList"/>
    <dgm:cxn modelId="{8225EFFD-FFB8-4A88-BA0D-77677029D40C}" type="presParOf" srcId="{AC368EAE-E544-4FEB-AB9A-8FBCB63E8829}" destId="{90431DFC-5BB2-4313-8037-9E614585D90F}" srcOrd="7" destOrd="0" presId="urn:microsoft.com/office/officeart/2018/2/layout/IconVerticalSolidList"/>
    <dgm:cxn modelId="{BAB38440-59F6-4A7C-B3DC-41373D1A5980}" type="presParOf" srcId="{AC368EAE-E544-4FEB-AB9A-8FBCB63E8829}" destId="{E9555769-1CFC-4726-8694-FE3B27F768D3}" srcOrd="8" destOrd="0" presId="urn:microsoft.com/office/officeart/2018/2/layout/IconVerticalSolidList"/>
    <dgm:cxn modelId="{7C844B39-BD92-4F33-8653-B36969FDFB06}" type="presParOf" srcId="{E9555769-1CFC-4726-8694-FE3B27F768D3}" destId="{F41392A6-A85C-4398-AEA6-BFD5256AA879}" srcOrd="0" destOrd="0" presId="urn:microsoft.com/office/officeart/2018/2/layout/IconVerticalSolidList"/>
    <dgm:cxn modelId="{DE36030F-990A-48D7-B41B-722FAACF0F09}" type="presParOf" srcId="{E9555769-1CFC-4726-8694-FE3B27F768D3}" destId="{AA7451D2-60D1-4DA0-905E-1DD320D29B99}" srcOrd="1" destOrd="0" presId="urn:microsoft.com/office/officeart/2018/2/layout/IconVerticalSolidList"/>
    <dgm:cxn modelId="{0E42E327-6F35-4D38-88BF-7F8C46362A65}" type="presParOf" srcId="{E9555769-1CFC-4726-8694-FE3B27F768D3}" destId="{69DD0DE8-743A-4E2B-BA81-DD19B504D4E1}" srcOrd="2" destOrd="0" presId="urn:microsoft.com/office/officeart/2018/2/layout/IconVerticalSolidList"/>
    <dgm:cxn modelId="{AE7A9B49-A97F-47E7-8585-FCA04D9C9F84}" type="presParOf" srcId="{E9555769-1CFC-4726-8694-FE3B27F768D3}" destId="{7441C83A-74E4-47CB-82C6-60C326AEDACB}" srcOrd="3" destOrd="0" presId="urn:microsoft.com/office/officeart/2018/2/layout/IconVerticalSolidList"/>
    <dgm:cxn modelId="{3A33911C-A761-45EC-8D5E-B3FB85268721}" type="presParOf" srcId="{AC368EAE-E544-4FEB-AB9A-8FBCB63E8829}" destId="{DB1C54FB-4650-44EA-BCC3-074A1B9DC0E8}" srcOrd="9" destOrd="0" presId="urn:microsoft.com/office/officeart/2018/2/layout/IconVerticalSolidList"/>
    <dgm:cxn modelId="{937D9BB9-7399-4575-8335-E6423C8ABF85}" type="presParOf" srcId="{AC368EAE-E544-4FEB-AB9A-8FBCB63E8829}" destId="{00B760D3-D069-4CF1-A0C6-559DA9011943}" srcOrd="10" destOrd="0" presId="urn:microsoft.com/office/officeart/2018/2/layout/IconVerticalSolidList"/>
    <dgm:cxn modelId="{5FF652AA-4174-4085-9B18-421564536AF3}" type="presParOf" srcId="{00B760D3-D069-4CF1-A0C6-559DA9011943}" destId="{ED0295BB-C8F9-40DA-8C35-DA348D7B7F0D}" srcOrd="0" destOrd="0" presId="urn:microsoft.com/office/officeart/2018/2/layout/IconVerticalSolidList"/>
    <dgm:cxn modelId="{356A4D73-4AEC-4C0A-994E-7CD26463D731}" type="presParOf" srcId="{00B760D3-D069-4CF1-A0C6-559DA9011943}" destId="{D92DAA1D-0CE9-413B-A38D-F48AFEB37B28}" srcOrd="1" destOrd="0" presId="urn:microsoft.com/office/officeart/2018/2/layout/IconVerticalSolidList"/>
    <dgm:cxn modelId="{10AF23B1-1608-43BB-9DFA-6E52CEF312B9}" type="presParOf" srcId="{00B760D3-D069-4CF1-A0C6-559DA9011943}" destId="{09AA9E3D-0E53-40DF-AF48-E22A50E11D75}" srcOrd="2" destOrd="0" presId="urn:microsoft.com/office/officeart/2018/2/layout/IconVerticalSolidList"/>
    <dgm:cxn modelId="{F5F0A9F0-D7F2-4249-BA31-3335C2C00E88}" type="presParOf" srcId="{00B760D3-D069-4CF1-A0C6-559DA9011943}" destId="{75E83775-D459-4102-B7FA-C743AA17F8E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73A4B-5A0A-4F3F-A227-782B16A74995}">
      <dsp:nvSpPr>
        <dsp:cNvPr id="0" name=""/>
        <dsp:cNvSpPr/>
      </dsp:nvSpPr>
      <dsp:spPr>
        <a:xfrm>
          <a:off x="0" y="1407"/>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CA01CA-FBEF-4437-9E65-D20A257EBA40}">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3BDA8-A53E-4857-BAE5-BBB7FCBE57E6}">
      <dsp:nvSpPr>
        <dsp:cNvPr id="0" name=""/>
        <dsp:cNvSpPr/>
      </dsp:nvSpPr>
      <dsp:spPr>
        <a:xfrm>
          <a:off x="692764" y="1407"/>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Study and reading of papers related to the proposed topic;</a:t>
          </a:r>
          <a:r>
            <a:rPr lang="it-IT" sz="1900" kern="1200"/>
            <a:t> </a:t>
          </a:r>
          <a:endParaRPr lang="en-US" sz="1900" kern="1200"/>
        </a:p>
      </dsp:txBody>
      <dsp:txXfrm>
        <a:off x="692764" y="1407"/>
        <a:ext cx="9966345" cy="599796"/>
      </dsp:txXfrm>
    </dsp:sp>
    <dsp:sp modelId="{FB07F7BB-50E0-4CA6-97CF-5C2D03F02825}">
      <dsp:nvSpPr>
        <dsp:cNvPr id="0" name=""/>
        <dsp:cNvSpPr/>
      </dsp:nvSpPr>
      <dsp:spPr>
        <a:xfrm>
          <a:off x="0" y="751152"/>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0BB5AB-4974-499E-8829-E54F0B8F10AB}">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725A1-4BBA-4E24-9394-55F90B3AB29A}">
      <dsp:nvSpPr>
        <dsp:cNvPr id="0" name=""/>
        <dsp:cNvSpPr/>
      </dsp:nvSpPr>
      <dsp:spPr>
        <a:xfrm>
          <a:off x="692764" y="751152"/>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Analysis of the available dataset and the provided starting code;</a:t>
          </a:r>
        </a:p>
      </dsp:txBody>
      <dsp:txXfrm>
        <a:off x="692764" y="751152"/>
        <a:ext cx="9966345" cy="599796"/>
      </dsp:txXfrm>
    </dsp:sp>
    <dsp:sp modelId="{9D279670-DF08-4EAE-8FB8-6C50238A4440}">
      <dsp:nvSpPr>
        <dsp:cNvPr id="0" name=""/>
        <dsp:cNvSpPr/>
      </dsp:nvSpPr>
      <dsp:spPr>
        <a:xfrm>
          <a:off x="0" y="1500898"/>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8E248-7964-4D77-8422-14E981A5AACB}">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2548D-5122-437E-A11B-C9FCAA1C9384}">
      <dsp:nvSpPr>
        <dsp:cNvPr id="0" name=""/>
        <dsp:cNvSpPr/>
      </dsp:nvSpPr>
      <dsp:spPr>
        <a:xfrm>
          <a:off x="692764" y="1500898"/>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it-IT" sz="1900" kern="1200"/>
            <a:t>Modeling networks like MobileNet and ResNet;</a:t>
          </a:r>
          <a:endParaRPr lang="en-US" sz="1900" kern="1200"/>
        </a:p>
      </dsp:txBody>
      <dsp:txXfrm>
        <a:off x="692764" y="1500898"/>
        <a:ext cx="9966345" cy="599796"/>
      </dsp:txXfrm>
    </dsp:sp>
    <dsp:sp modelId="{156913E6-D719-4941-A12F-492D0B2DB763}">
      <dsp:nvSpPr>
        <dsp:cNvPr id="0" name=""/>
        <dsp:cNvSpPr/>
      </dsp:nvSpPr>
      <dsp:spPr>
        <a:xfrm>
          <a:off x="0" y="2250643"/>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B262C-7246-42A5-BAE3-788363B95157}">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C5F002-34A0-465E-8D66-B2DAE103C4B8}">
      <dsp:nvSpPr>
        <dsp:cNvPr id="0" name=""/>
        <dsp:cNvSpPr/>
      </dsp:nvSpPr>
      <dsp:spPr>
        <a:xfrm>
          <a:off x="692764" y="2250643"/>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Analysis of the initial results obtained</a:t>
          </a:r>
          <a:r>
            <a:rPr lang="it-IT" sz="1900" kern="1200"/>
            <a:t>;</a:t>
          </a:r>
          <a:endParaRPr lang="en-US" sz="1900" kern="1200"/>
        </a:p>
      </dsp:txBody>
      <dsp:txXfrm>
        <a:off x="692764" y="2250643"/>
        <a:ext cx="9966345" cy="599796"/>
      </dsp:txXfrm>
    </dsp:sp>
    <dsp:sp modelId="{5E621018-054C-4DCD-83B8-4A216768B1C9}">
      <dsp:nvSpPr>
        <dsp:cNvPr id="0" name=""/>
        <dsp:cNvSpPr/>
      </dsp:nvSpPr>
      <dsp:spPr>
        <a:xfrm>
          <a:off x="0" y="3000388"/>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FE1F4C-C2EE-456B-B803-76D7141E4F6E}">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FC637B-3A5B-40F3-B2EA-E0FB055CDA79}">
      <dsp:nvSpPr>
        <dsp:cNvPr id="0" name=""/>
        <dsp:cNvSpPr/>
      </dsp:nvSpPr>
      <dsp:spPr>
        <a:xfrm>
          <a:off x="692764" y="3000388"/>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Addition of the recurrent network</a:t>
          </a:r>
          <a:r>
            <a:rPr lang="it-IT" sz="1900" kern="1200"/>
            <a:t>;</a:t>
          </a:r>
          <a:endParaRPr lang="en-US" sz="1900" kern="1200"/>
        </a:p>
      </dsp:txBody>
      <dsp:txXfrm>
        <a:off x="692764" y="3000388"/>
        <a:ext cx="9966345" cy="599796"/>
      </dsp:txXfrm>
    </dsp:sp>
    <dsp:sp modelId="{4B29DE6C-972F-4D27-B781-9E82A8885A2E}">
      <dsp:nvSpPr>
        <dsp:cNvPr id="0" name=""/>
        <dsp:cNvSpPr/>
      </dsp:nvSpPr>
      <dsp:spPr>
        <a:xfrm>
          <a:off x="0" y="3750134"/>
          <a:ext cx="10659110" cy="59979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03EDAD-E8CB-4B69-8A1E-A4BF69A02013}">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94824-1556-4BF2-B482-3E032B69166E}">
      <dsp:nvSpPr>
        <dsp:cNvPr id="0" name=""/>
        <dsp:cNvSpPr/>
      </dsp:nvSpPr>
      <dsp:spPr>
        <a:xfrm>
          <a:off x="692764" y="3750134"/>
          <a:ext cx="996634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kern="1200"/>
            <a:t>Analysis of the results and selection of the model to present</a:t>
          </a:r>
          <a:r>
            <a:rPr lang="it-IT" sz="1900" kern="1200"/>
            <a:t>. </a:t>
          </a:r>
          <a:endParaRPr lang="en-US" sz="1900" kern="1200"/>
        </a:p>
      </dsp:txBody>
      <dsp:txXfrm>
        <a:off x="692764" y="3750134"/>
        <a:ext cx="9966345" cy="5997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E9206-DB93-4160-857E-53C0066BD510}">
      <dsp:nvSpPr>
        <dsp:cNvPr id="0" name=""/>
        <dsp:cNvSpPr/>
      </dsp:nvSpPr>
      <dsp:spPr>
        <a:xfrm>
          <a:off x="236557" y="17301"/>
          <a:ext cx="1348416" cy="134841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1EA914-5739-4059-9475-7687EDA9C753}">
      <dsp:nvSpPr>
        <dsp:cNvPr id="0" name=""/>
        <dsp:cNvSpPr/>
      </dsp:nvSpPr>
      <dsp:spPr>
        <a:xfrm>
          <a:off x="519724" y="300469"/>
          <a:ext cx="782081" cy="782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BD5740-9E0F-483B-A503-9C74FC35B767}">
      <dsp:nvSpPr>
        <dsp:cNvPr id="0" name=""/>
        <dsp:cNvSpPr/>
      </dsp:nvSpPr>
      <dsp:spPr>
        <a:xfrm>
          <a:off x="1873920" y="17301"/>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it-IT" sz="1600" kern="1200"/>
            <a:t>The </a:t>
          </a:r>
          <a:r>
            <a:rPr lang="it-IT" sz="1600" kern="1200" err="1"/>
            <a:t>proposed</a:t>
          </a:r>
          <a:r>
            <a:rPr lang="it-IT" sz="1600" kern="1200"/>
            <a:t> model </a:t>
          </a:r>
          <a:r>
            <a:rPr lang="it-IT" sz="1600" kern="1200" err="1"/>
            <a:t>is</a:t>
          </a:r>
          <a:r>
            <a:rPr lang="it-IT" sz="1600" kern="1200"/>
            <a:t> an LSTM+MobileNetV3 </a:t>
          </a:r>
          <a:r>
            <a:rPr lang="it-IT" sz="1600" kern="1200" err="1"/>
            <a:t>architecture</a:t>
          </a:r>
          <a:r>
            <a:rPr lang="it-IT" sz="1600" kern="1200"/>
            <a:t>, </a:t>
          </a:r>
          <a:r>
            <a:rPr lang="it-IT" sz="1600" kern="1200" err="1"/>
            <a:t>where</a:t>
          </a:r>
          <a:r>
            <a:rPr lang="it-IT" sz="1600" kern="1200"/>
            <a:t> MobileNetV3 </a:t>
          </a:r>
          <a:r>
            <a:rPr lang="it-IT" sz="1600" kern="1200" err="1"/>
            <a:t>has</a:t>
          </a:r>
          <a:r>
            <a:rPr lang="it-IT" sz="1600" kern="1200"/>
            <a:t> </a:t>
          </a:r>
          <a:r>
            <a:rPr lang="it-IT" sz="1600" kern="1200" err="1"/>
            <a:t>been</a:t>
          </a:r>
          <a:r>
            <a:rPr lang="it-IT" sz="1600" kern="1200"/>
            <a:t> </a:t>
          </a:r>
          <a:r>
            <a:rPr lang="it-IT" sz="1600" kern="1200" err="1"/>
            <a:t>previously</a:t>
          </a:r>
          <a:r>
            <a:rPr lang="it-IT" sz="1600" kern="1200"/>
            <a:t> </a:t>
          </a:r>
          <a:r>
            <a:rPr lang="it-IT" sz="1600" kern="1200" err="1"/>
            <a:t>trained</a:t>
          </a:r>
          <a:r>
            <a:rPr lang="it-IT" sz="1600" kern="1200"/>
            <a:t>, so </a:t>
          </a:r>
          <a:r>
            <a:rPr lang="it-IT" sz="1600" kern="1200" err="1"/>
            <a:t>proposed</a:t>
          </a:r>
          <a:r>
            <a:rPr lang="it-IT" sz="1600" kern="1200"/>
            <a:t> </a:t>
          </a:r>
          <a:r>
            <a:rPr lang="it-IT" sz="1600" kern="1200" err="1"/>
            <a:t>solution</a:t>
          </a:r>
          <a:r>
            <a:rPr lang="it-IT" sz="1600" kern="1200"/>
            <a:t> </a:t>
          </a:r>
          <a:r>
            <a:rPr lang="it-IT" sz="1600" kern="1200" err="1"/>
            <a:t>involves</a:t>
          </a:r>
          <a:r>
            <a:rPr lang="it-IT" sz="1600" kern="1200"/>
            <a:t> double training.  </a:t>
          </a:r>
          <a:endParaRPr lang="en-US" sz="1600" kern="1200">
            <a:latin typeface="Gill Sans Nova"/>
          </a:endParaRPr>
        </a:p>
      </dsp:txBody>
      <dsp:txXfrm>
        <a:off x="1873920" y="17301"/>
        <a:ext cx="3178410" cy="1348416"/>
      </dsp:txXfrm>
    </dsp:sp>
    <dsp:sp modelId="{5F5949D5-AFBC-4209-8B4D-C801673B3FF8}">
      <dsp:nvSpPr>
        <dsp:cNvPr id="0" name=""/>
        <dsp:cNvSpPr/>
      </dsp:nvSpPr>
      <dsp:spPr>
        <a:xfrm>
          <a:off x="5606144" y="17301"/>
          <a:ext cx="1348416" cy="134841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54E6AE-63D2-4361-8F76-668A77F34B2A}">
      <dsp:nvSpPr>
        <dsp:cNvPr id="0" name=""/>
        <dsp:cNvSpPr/>
      </dsp:nvSpPr>
      <dsp:spPr>
        <a:xfrm>
          <a:off x="5889311" y="300469"/>
          <a:ext cx="782081" cy="782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1CAE4-A9F2-4768-8ABE-B539A76789A7}">
      <dsp:nvSpPr>
        <dsp:cNvPr id="0" name=""/>
        <dsp:cNvSpPr/>
      </dsp:nvSpPr>
      <dsp:spPr>
        <a:xfrm>
          <a:off x="7243507" y="17301"/>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it-IT" sz="1600" kern="1200"/>
            <a:t>The </a:t>
          </a:r>
          <a:r>
            <a:rPr lang="it-IT" sz="1600" kern="1200" err="1"/>
            <a:t>original</a:t>
          </a:r>
          <a:r>
            <a:rPr lang="it-IT" sz="1600" kern="1200"/>
            <a:t> MobileNetV3 network </a:t>
          </a:r>
          <a:r>
            <a:rPr lang="it-IT" sz="1600" kern="1200" err="1"/>
            <a:t>consists</a:t>
          </a:r>
          <a:r>
            <a:rPr lang="it-IT" sz="1600" kern="1200"/>
            <a:t> of 3 FC </a:t>
          </a:r>
          <a:r>
            <a:rPr lang="it-IT" sz="1600" kern="1200" err="1"/>
            <a:t>layers</a:t>
          </a:r>
          <a:r>
            <a:rPr lang="it-IT" sz="1600" kern="1200"/>
            <a:t>, and </a:t>
          </a:r>
          <a:r>
            <a:rPr lang="it-IT" sz="1600" kern="1200" err="1"/>
            <a:t>during</a:t>
          </a:r>
          <a:r>
            <a:rPr lang="it-IT" sz="1600" kern="1200"/>
            <a:t> the training phase, the </a:t>
          </a:r>
          <a:r>
            <a:rPr lang="it-IT" sz="1600" kern="1200" err="1"/>
            <a:t>HorizontalFlip</a:t>
          </a:r>
          <a:r>
            <a:rPr lang="it-IT" sz="1600" kern="1200"/>
            <a:t> </a:t>
          </a:r>
          <a:r>
            <a:rPr lang="it-IT" sz="1600" kern="1200" err="1"/>
            <a:t>transformation</a:t>
          </a:r>
          <a:r>
            <a:rPr lang="it-IT" sz="1600" kern="1200"/>
            <a:t> </a:t>
          </a:r>
          <a:r>
            <a:rPr lang="it-IT" sz="1600" kern="1200" err="1"/>
            <a:t>has</a:t>
          </a:r>
          <a:r>
            <a:rPr lang="it-IT" sz="1600" kern="1200"/>
            <a:t> </a:t>
          </a:r>
          <a:r>
            <a:rPr lang="it-IT" sz="1600" kern="1200" err="1"/>
            <a:t>been</a:t>
          </a:r>
          <a:r>
            <a:rPr lang="it-IT" sz="1600" kern="1200"/>
            <a:t> </a:t>
          </a:r>
          <a:r>
            <a:rPr lang="it-IT" sz="1600" kern="1200" err="1"/>
            <a:t>applied</a:t>
          </a:r>
          <a:r>
            <a:rPr lang="it-IT" sz="1600" kern="1200"/>
            <a:t> with a </a:t>
          </a:r>
          <a:r>
            <a:rPr lang="it-IT" sz="1600" kern="1200" err="1"/>
            <a:t>probability</a:t>
          </a:r>
          <a:r>
            <a:rPr lang="it-IT" sz="1600" kern="1200"/>
            <a:t> of 0.5.</a:t>
          </a:r>
          <a:r>
            <a:rPr lang="it-IT" sz="1600" kern="1200">
              <a:latin typeface="Gill Sans Nova"/>
            </a:rPr>
            <a:t> </a:t>
          </a:r>
          <a:endParaRPr lang="it-IT" sz="1600" kern="1200"/>
        </a:p>
      </dsp:txBody>
      <dsp:txXfrm>
        <a:off x="7243507" y="17301"/>
        <a:ext cx="3178410" cy="1348416"/>
      </dsp:txXfrm>
    </dsp:sp>
    <dsp:sp modelId="{24489878-D0A1-4002-BC87-07AEB610B1D3}">
      <dsp:nvSpPr>
        <dsp:cNvPr id="0" name=""/>
        <dsp:cNvSpPr/>
      </dsp:nvSpPr>
      <dsp:spPr>
        <a:xfrm>
          <a:off x="236557" y="1925169"/>
          <a:ext cx="1348416" cy="134841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0A5E9B-B9E6-4D6C-861F-345A3A6EA325}">
      <dsp:nvSpPr>
        <dsp:cNvPr id="0" name=""/>
        <dsp:cNvSpPr/>
      </dsp:nvSpPr>
      <dsp:spPr>
        <a:xfrm>
          <a:off x="519724" y="2208336"/>
          <a:ext cx="782081" cy="782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F64C3-7769-49FB-BC69-8A18A1D50E82}">
      <dsp:nvSpPr>
        <dsp:cNvPr id="0" name=""/>
        <dsp:cNvSpPr/>
      </dsp:nvSpPr>
      <dsp:spPr>
        <a:xfrm>
          <a:off x="1873920" y="1925169"/>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it-IT" sz="1600" kern="1200" err="1"/>
            <a:t>Later</a:t>
          </a:r>
          <a:r>
            <a:rPr lang="it-IT" sz="1600" kern="1200"/>
            <a:t> the </a:t>
          </a:r>
          <a:r>
            <a:rPr lang="it-IT" sz="1600" kern="1200" err="1"/>
            <a:t>classifier</a:t>
          </a:r>
          <a:r>
            <a:rPr lang="it-IT" sz="1600" kern="1200"/>
            <a:t> part </a:t>
          </a:r>
          <a:r>
            <a:rPr lang="it-IT" sz="1600" kern="1200" err="1"/>
            <a:t>was</a:t>
          </a:r>
          <a:r>
            <a:rPr lang="it-IT" sz="1600" kern="1200"/>
            <a:t> </a:t>
          </a:r>
          <a:r>
            <a:rPr lang="it-IT" sz="1600" kern="1200" err="1"/>
            <a:t>substituted</a:t>
          </a:r>
          <a:r>
            <a:rPr lang="it-IT" sz="1600" kern="1200"/>
            <a:t> by a LSTM, a </a:t>
          </a:r>
          <a:r>
            <a:rPr lang="it-IT" sz="1600" kern="1200" err="1"/>
            <a:t>type</a:t>
          </a:r>
          <a:r>
            <a:rPr lang="it-IT" sz="1600" kern="1200"/>
            <a:t> of </a:t>
          </a:r>
          <a:r>
            <a:rPr lang="it-IT" sz="1600" kern="1200" err="1"/>
            <a:t>recurrent</a:t>
          </a:r>
          <a:r>
            <a:rPr lang="it-IT" sz="1600" kern="1200"/>
            <a:t> </a:t>
          </a:r>
          <a:r>
            <a:rPr lang="it-IT" sz="1600" kern="1200" err="1"/>
            <a:t>neural</a:t>
          </a:r>
          <a:r>
            <a:rPr lang="it-IT" sz="1600" kern="1200"/>
            <a:t> network, </a:t>
          </a:r>
          <a:r>
            <a:rPr lang="it-IT" sz="1600" kern="1200" err="1"/>
            <a:t>followed</a:t>
          </a:r>
          <a:r>
            <a:rPr lang="it-IT" sz="1600" kern="1200"/>
            <a:t> by a single </a:t>
          </a:r>
          <a:r>
            <a:rPr lang="it-IT" sz="1600" kern="1200" err="1"/>
            <a:t>fully</a:t>
          </a:r>
          <a:r>
            <a:rPr lang="it-IT" sz="1600" kern="1200"/>
            <a:t> </a:t>
          </a:r>
          <a:r>
            <a:rPr lang="it-IT" sz="1600" kern="1200" err="1"/>
            <a:t>connected</a:t>
          </a:r>
          <a:r>
            <a:rPr lang="it-IT" sz="1600" kern="1200"/>
            <a:t> </a:t>
          </a:r>
          <a:r>
            <a:rPr lang="it-IT" sz="1600" kern="1200" err="1"/>
            <a:t>layer</a:t>
          </a:r>
          <a:r>
            <a:rPr lang="it-IT" sz="1600" kern="1200"/>
            <a:t>.</a:t>
          </a:r>
          <a:endParaRPr lang="en-US" sz="1600" kern="1200"/>
        </a:p>
      </dsp:txBody>
      <dsp:txXfrm>
        <a:off x="1873920" y="1925169"/>
        <a:ext cx="3178410" cy="1348416"/>
      </dsp:txXfrm>
    </dsp:sp>
    <dsp:sp modelId="{8F180CF0-6866-43BF-A56F-76B846C226C7}">
      <dsp:nvSpPr>
        <dsp:cNvPr id="0" name=""/>
        <dsp:cNvSpPr/>
      </dsp:nvSpPr>
      <dsp:spPr>
        <a:xfrm>
          <a:off x="5606144" y="1925169"/>
          <a:ext cx="1348416" cy="134841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34979B-8724-4A25-8F82-D90086BD43A6}">
      <dsp:nvSpPr>
        <dsp:cNvPr id="0" name=""/>
        <dsp:cNvSpPr/>
      </dsp:nvSpPr>
      <dsp:spPr>
        <a:xfrm>
          <a:off x="5889311" y="2208336"/>
          <a:ext cx="782081" cy="782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8831F-8263-47A5-ABF2-86089E4A8FA6}">
      <dsp:nvSpPr>
        <dsp:cNvPr id="0" name=""/>
        <dsp:cNvSpPr/>
      </dsp:nvSpPr>
      <dsp:spPr>
        <a:xfrm>
          <a:off x="7243507" y="1925169"/>
          <a:ext cx="3178410" cy="1348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it-IT" sz="1600" kern="1200"/>
            <a:t>LSTM handles data sequences and maintains long-term memory.</a:t>
          </a:r>
          <a:endParaRPr lang="en-US" sz="1600" kern="1200"/>
        </a:p>
      </dsp:txBody>
      <dsp:txXfrm>
        <a:off x="7243507" y="1925169"/>
        <a:ext cx="3178410" cy="13484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CC365-D033-47F0-8F79-AF0C87152451}">
      <dsp:nvSpPr>
        <dsp:cNvPr id="0" name=""/>
        <dsp:cNvSpPr/>
      </dsp:nvSpPr>
      <dsp:spPr>
        <a:xfrm>
          <a:off x="0" y="1668"/>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5048EE-32BD-4F31-B730-4B1D7F06AB8D}">
      <dsp:nvSpPr>
        <dsp:cNvPr id="0" name=""/>
        <dsp:cNvSpPr/>
      </dsp:nvSpPr>
      <dsp:spPr>
        <a:xfrm>
          <a:off x="215034" y="161611"/>
          <a:ext cx="390971" cy="39097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A0C018-5F2E-46B6-A228-EA0DEBD8E895}">
      <dsp:nvSpPr>
        <dsp:cNvPr id="0" name=""/>
        <dsp:cNvSpPr/>
      </dsp:nvSpPr>
      <dsp:spPr>
        <a:xfrm>
          <a:off x="821039" y="1668"/>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21039" y="1668"/>
        <a:ext cx="6296878" cy="710856"/>
      </dsp:txXfrm>
    </dsp:sp>
    <dsp:sp modelId="{EDF36AFC-D0C8-41AF-B54E-DD28E37BAB30}">
      <dsp:nvSpPr>
        <dsp:cNvPr id="0" name=""/>
        <dsp:cNvSpPr/>
      </dsp:nvSpPr>
      <dsp:spPr>
        <a:xfrm>
          <a:off x="0" y="890239"/>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9C2220-D22C-4490-9075-5A0A77973AC8}">
      <dsp:nvSpPr>
        <dsp:cNvPr id="0" name=""/>
        <dsp:cNvSpPr/>
      </dsp:nvSpPr>
      <dsp:spPr>
        <a:xfrm>
          <a:off x="215034" y="1050182"/>
          <a:ext cx="390971" cy="39097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7BB8F-886B-4A8C-A8A1-4163E908BF83}">
      <dsp:nvSpPr>
        <dsp:cNvPr id="0" name=""/>
        <dsp:cNvSpPr/>
      </dsp:nvSpPr>
      <dsp:spPr>
        <a:xfrm>
          <a:off x="821039" y="890239"/>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21039" y="890239"/>
        <a:ext cx="6296878" cy="710856"/>
      </dsp:txXfrm>
    </dsp:sp>
    <dsp:sp modelId="{99F222DE-EB31-4C95-87E3-462C0CF19B1E}">
      <dsp:nvSpPr>
        <dsp:cNvPr id="0" name=""/>
        <dsp:cNvSpPr/>
      </dsp:nvSpPr>
      <dsp:spPr>
        <a:xfrm>
          <a:off x="0" y="1778810"/>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23CE6D-BE69-4DF1-B33B-59ED0A967D3A}">
      <dsp:nvSpPr>
        <dsp:cNvPr id="0" name=""/>
        <dsp:cNvSpPr/>
      </dsp:nvSpPr>
      <dsp:spPr>
        <a:xfrm>
          <a:off x="215034" y="1938753"/>
          <a:ext cx="390971" cy="3909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71B91A-E5C8-4F1C-8F09-636BEF033252}">
      <dsp:nvSpPr>
        <dsp:cNvPr id="0" name=""/>
        <dsp:cNvSpPr/>
      </dsp:nvSpPr>
      <dsp:spPr>
        <a:xfrm>
          <a:off x="821039" y="1778810"/>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21039" y="1778810"/>
        <a:ext cx="6296878" cy="710856"/>
      </dsp:txXfrm>
    </dsp:sp>
    <dsp:sp modelId="{0832BE22-5678-4B66-9CBE-5DDB33236160}">
      <dsp:nvSpPr>
        <dsp:cNvPr id="0" name=""/>
        <dsp:cNvSpPr/>
      </dsp:nvSpPr>
      <dsp:spPr>
        <a:xfrm>
          <a:off x="0" y="2667381"/>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CD3828-89E9-4D66-9B85-1184D31C40D0}">
      <dsp:nvSpPr>
        <dsp:cNvPr id="0" name=""/>
        <dsp:cNvSpPr/>
      </dsp:nvSpPr>
      <dsp:spPr>
        <a:xfrm>
          <a:off x="215034" y="2827324"/>
          <a:ext cx="390971" cy="39097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5B1BC3-8899-441A-9DED-D77AD53B203B}">
      <dsp:nvSpPr>
        <dsp:cNvPr id="0" name=""/>
        <dsp:cNvSpPr/>
      </dsp:nvSpPr>
      <dsp:spPr>
        <a:xfrm>
          <a:off x="821039" y="2667381"/>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21039" y="2667381"/>
        <a:ext cx="6296878" cy="710856"/>
      </dsp:txXfrm>
    </dsp:sp>
    <dsp:sp modelId="{F41392A6-A85C-4398-AEA6-BFD5256AA879}">
      <dsp:nvSpPr>
        <dsp:cNvPr id="0" name=""/>
        <dsp:cNvSpPr/>
      </dsp:nvSpPr>
      <dsp:spPr>
        <a:xfrm>
          <a:off x="0" y="3532309"/>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451D2-60D1-4DA0-905E-1DD320D29B99}">
      <dsp:nvSpPr>
        <dsp:cNvPr id="0" name=""/>
        <dsp:cNvSpPr/>
      </dsp:nvSpPr>
      <dsp:spPr>
        <a:xfrm>
          <a:off x="215034" y="3715895"/>
          <a:ext cx="390971" cy="39097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41C83A-74E4-47CB-82C6-60C326AEDACB}">
      <dsp:nvSpPr>
        <dsp:cNvPr id="0" name=""/>
        <dsp:cNvSpPr/>
      </dsp:nvSpPr>
      <dsp:spPr>
        <a:xfrm>
          <a:off x="821039" y="3555952"/>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844550">
            <a:lnSpc>
              <a:spcPct val="100000"/>
            </a:lnSpc>
            <a:spcBef>
              <a:spcPct val="0"/>
            </a:spcBef>
            <a:spcAft>
              <a:spcPct val="35000"/>
            </a:spcAft>
            <a:buNone/>
          </a:pPr>
          <a:endParaRPr lang="en-US" sz="1900" kern="1200"/>
        </a:p>
      </dsp:txBody>
      <dsp:txXfrm>
        <a:off x="821039" y="3555952"/>
        <a:ext cx="6296878" cy="710856"/>
      </dsp:txXfrm>
    </dsp:sp>
    <dsp:sp modelId="{ED0295BB-C8F9-40DA-8C35-DA348D7B7F0D}">
      <dsp:nvSpPr>
        <dsp:cNvPr id="0" name=""/>
        <dsp:cNvSpPr/>
      </dsp:nvSpPr>
      <dsp:spPr>
        <a:xfrm>
          <a:off x="0" y="4444523"/>
          <a:ext cx="7117918" cy="71085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2DAA1D-0CE9-413B-A38D-F48AFEB37B28}">
      <dsp:nvSpPr>
        <dsp:cNvPr id="0" name=""/>
        <dsp:cNvSpPr/>
      </dsp:nvSpPr>
      <dsp:spPr>
        <a:xfrm>
          <a:off x="215034" y="4604466"/>
          <a:ext cx="390971" cy="39097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83775-D459-4102-B7FA-C743AA17F8E6}">
      <dsp:nvSpPr>
        <dsp:cNvPr id="0" name=""/>
        <dsp:cNvSpPr/>
      </dsp:nvSpPr>
      <dsp:spPr>
        <a:xfrm>
          <a:off x="650835" y="4446192"/>
          <a:ext cx="6296878" cy="71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232" tIns="75232" rIns="75232" bIns="75232" numCol="1" spcCol="1270" anchor="ctr" anchorCtr="0">
          <a:noAutofit/>
        </a:bodyPr>
        <a:lstStyle/>
        <a:p>
          <a:pPr marL="0" lvl="0" indent="0" algn="l" defTabSz="622300">
            <a:lnSpc>
              <a:spcPct val="100000"/>
            </a:lnSpc>
            <a:spcBef>
              <a:spcPct val="0"/>
            </a:spcBef>
            <a:spcAft>
              <a:spcPct val="35000"/>
            </a:spcAft>
            <a:buNone/>
          </a:pPr>
          <a:r>
            <a:rPr lang="en-GB" sz="1400" kern="1200"/>
            <a:t>Insufficient amount of data available for the training phase</a:t>
          </a:r>
          <a:endParaRPr lang="en-US" sz="1400" kern="1200"/>
        </a:p>
      </dsp:txBody>
      <dsp:txXfrm>
        <a:off x="650835" y="4446192"/>
        <a:ext cx="6296878" cy="7108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B95AF-D5EB-4122-B691-337FBAD44E98}" type="datetimeFigureOut">
              <a:rPr lang="it-IT" smtClean="0"/>
              <a:t>27/07/2023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188B9-773D-4DF9-95EE-7B3AEA4F0DA7}" type="slidenum">
              <a:rPr lang="it-IT" smtClean="0"/>
              <a:t>‹N›</a:t>
            </a:fld>
            <a:endParaRPr lang="it-IT"/>
          </a:p>
        </p:txBody>
      </p:sp>
    </p:spTree>
    <p:extLst>
      <p:ext uri="{BB962C8B-B14F-4D97-AF65-F5344CB8AC3E}">
        <p14:creationId xmlns:p14="http://schemas.microsoft.com/office/powerpoint/2010/main" val="427741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Ogni anno gli incendi causano perdite di vite umane, danni alle proprietà e distruzione dell'habitat naturale. L'obbiettivo del Fire </a:t>
            </a:r>
            <a:r>
              <a:rPr lang="it-IT" dirty="0" err="1"/>
              <a:t>detection</a:t>
            </a:r>
            <a:r>
              <a:rPr lang="it-IT" dirty="0"/>
              <a:t> è rilevare in modo tempestivo gli incendi per segnarli alle autorità competenti e limitare i danni. L'idea è quella di utilizzare fotocamere digitali e </a:t>
            </a:r>
            <a:r>
              <a:rPr lang="it-IT" dirty="0" err="1"/>
              <a:t>algortirmi</a:t>
            </a:r>
            <a:r>
              <a:rPr lang="it-IT" dirty="0"/>
              <a:t> per elaborare le immagini e rilevare la presenza o meno di fuoco e fumo.</a:t>
            </a:r>
          </a:p>
        </p:txBody>
      </p:sp>
      <p:sp>
        <p:nvSpPr>
          <p:cNvPr id="4" name="Segnaposto numero diapositiva 3"/>
          <p:cNvSpPr>
            <a:spLocks noGrp="1"/>
          </p:cNvSpPr>
          <p:nvPr>
            <p:ph type="sldNum" sz="quarter" idx="5"/>
          </p:nvPr>
        </p:nvSpPr>
        <p:spPr/>
        <p:txBody>
          <a:bodyPr/>
          <a:lstStyle/>
          <a:p>
            <a:fld id="{F1C188B9-773D-4DF9-95EE-7B3AEA4F0DA7}" type="slidenum">
              <a:rPr lang="it-IT" smtClean="0"/>
              <a:t>1</a:t>
            </a:fld>
            <a:endParaRPr lang="it-IT"/>
          </a:p>
        </p:txBody>
      </p:sp>
    </p:spTree>
    <p:extLst>
      <p:ext uri="{BB962C8B-B14F-4D97-AF65-F5344CB8AC3E}">
        <p14:creationId xmlns:p14="http://schemas.microsoft.com/office/powerpoint/2010/main" val="243968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L'approccio utilizzato dal team è il seguente:</a:t>
            </a:r>
          </a:p>
          <a:p>
            <a:r>
              <a:rPr lang="it-IT" dirty="0"/>
              <a:t>1. Come prima cosa ci siamo documentati sui lavori già svolti sul tema proposto, per avere già qualche idea sulla strada da seguire; </a:t>
            </a:r>
          </a:p>
          <a:p>
            <a:r>
              <a:rPr lang="it-IT" dirty="0"/>
              <a:t>2. Abbiamo analizzato il materiale che ci è stato fornito, come il dataset notando che i campioni si differenziavano tra di loro per luminosità, ambientazione e condizioni atmosferiche. </a:t>
            </a:r>
            <a:r>
              <a:rPr lang="it-IT" dirty="0" err="1"/>
              <a:t>é</a:t>
            </a:r>
            <a:r>
              <a:rPr lang="it-IT" dirty="0"/>
              <a:t> stato studiato il codice di partenza fornito per estrarre i frame dai video, </a:t>
            </a:r>
            <a:r>
              <a:rPr lang="it-IT" dirty="0" err="1"/>
              <a:t>albumentation</a:t>
            </a:r>
            <a:r>
              <a:rPr lang="it-IT" dirty="0"/>
              <a:t> e la trasformazione in tensori dei campioni</a:t>
            </a:r>
          </a:p>
          <a:p>
            <a:r>
              <a:rPr lang="it-IT" dirty="0"/>
              <a:t>3. Abbiamo deciso di sviluppare diverse soluzioni come la rete MobileNetV3, ResNet18, ResNet50 e </a:t>
            </a:r>
            <a:r>
              <a:rPr lang="it-IT" dirty="0" err="1"/>
              <a:t>Efficient</a:t>
            </a:r>
            <a:r>
              <a:rPr lang="it-IT" dirty="0"/>
              <a:t> net e dopo aver ottenuto i primi risultati abbiamo deciso di aggiungere LSTM come consigliavano diversi paper per migliorare le prestazioni del modello anche se eravamo a conoscenza dei contro che portava, come appesantire il modello. </a:t>
            </a:r>
          </a:p>
          <a:p>
            <a:r>
              <a:rPr lang="it-IT" dirty="0"/>
              <a:t>4. </a:t>
            </a:r>
            <a:r>
              <a:rPr lang="it-IT" dirty="0" err="1"/>
              <a:t>é</a:t>
            </a:r>
            <a:r>
              <a:rPr lang="it-IT" dirty="0"/>
              <a:t> stato definito un dataset di test contenente circa 30 video e è stato utilizzato in fase di test dei modelli e per confrontarli tra di loro. Confrontando i valori ottenuti per le </a:t>
            </a:r>
            <a:r>
              <a:rPr lang="it-IT"/>
              <a:t>metriche indicate; </a:t>
            </a:r>
            <a:r>
              <a:rPr lang="it-IT" dirty="0"/>
              <a:t>la complessità computazionale e spaziale, abbiamo deciso che la soluzione più </a:t>
            </a:r>
            <a:r>
              <a:rPr lang="it-IT" dirty="0" err="1"/>
              <a:t>appropieta</a:t>
            </a:r>
            <a:r>
              <a:rPr lang="it-IT" dirty="0"/>
              <a:t> fosse una MobilenetV3 </a:t>
            </a:r>
            <a:r>
              <a:rPr lang="it-IT" dirty="0" err="1"/>
              <a:t>preaddestrata</a:t>
            </a:r>
            <a:r>
              <a:rPr lang="it-IT" dirty="0"/>
              <a:t> con LSTM.</a:t>
            </a:r>
          </a:p>
        </p:txBody>
      </p:sp>
      <p:sp>
        <p:nvSpPr>
          <p:cNvPr id="4" name="Segnaposto numero diapositiva 3"/>
          <p:cNvSpPr>
            <a:spLocks noGrp="1"/>
          </p:cNvSpPr>
          <p:nvPr>
            <p:ph type="sldNum" sz="quarter" idx="5"/>
          </p:nvPr>
        </p:nvSpPr>
        <p:spPr/>
        <p:txBody>
          <a:bodyPr/>
          <a:lstStyle/>
          <a:p>
            <a:fld id="{F1C188B9-773D-4DF9-95EE-7B3AEA4F0DA7}" type="slidenum">
              <a:rPr lang="it-IT" smtClean="0"/>
              <a:t>2</a:t>
            </a:fld>
            <a:endParaRPr lang="it-IT"/>
          </a:p>
        </p:txBody>
      </p:sp>
    </p:spTree>
    <p:extLst>
      <p:ext uri="{BB962C8B-B14F-4D97-AF65-F5344CB8AC3E}">
        <p14:creationId xmlns:p14="http://schemas.microsoft.com/office/powerpoint/2010/main" val="273737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 modelli solo CNN, definiti anche single-frame models, abbiamo utilizzato alcune delle reti più utilizzate per Image </a:t>
            </a:r>
            <a:r>
              <a:rPr lang="it-IT" dirty="0" err="1"/>
              <a:t>Classification</a:t>
            </a:r>
            <a:r>
              <a:rPr lang="it-IT" dirty="0"/>
              <a:t>. Far queste ricordiamo le </a:t>
            </a:r>
            <a:r>
              <a:rPr lang="it-IT" dirty="0" err="1"/>
              <a:t>ResNet</a:t>
            </a:r>
            <a:r>
              <a:rPr lang="it-IT" dirty="0"/>
              <a:t>, le </a:t>
            </a:r>
            <a:r>
              <a:rPr lang="it-IT" dirty="0" err="1"/>
              <a:t>MobileNet</a:t>
            </a:r>
            <a:r>
              <a:rPr lang="it-IT" dirty="0"/>
              <a:t> ed </a:t>
            </a:r>
            <a:r>
              <a:rPr lang="it-IT" dirty="0" err="1"/>
              <a:t>EfficientNet</a:t>
            </a:r>
            <a:r>
              <a:rPr lang="it-IT" dirty="0"/>
              <a:t>. Abbiamo quindi svolto una serie di esperimenti per verificare il loro andamento nel saper estrarre le feature dai frame relativi ai fuochi, dopo averli adattati per un problema di classificazione binario (fuoco-non fuoco). Alla fine abbiamo scelto come miglior rete CNN la MobileNetV3 in quanto consentiva di trovare il giusto compromesso tra performance, numero di parametri e di operazioni da dover svolgere. La MobileNetV3 fa largo uso della </a:t>
            </a:r>
            <a:r>
              <a:rPr lang="it-IT" dirty="0" err="1"/>
              <a:t>Depthwise</a:t>
            </a:r>
            <a:r>
              <a:rPr lang="it-IT" dirty="0"/>
              <a:t> </a:t>
            </a:r>
            <a:r>
              <a:rPr lang="it-IT" dirty="0" err="1"/>
              <a:t>Separable</a:t>
            </a:r>
            <a:r>
              <a:rPr lang="it-IT" dirty="0"/>
              <a:t> </a:t>
            </a:r>
            <a:r>
              <a:rPr lang="it-IT" dirty="0" err="1"/>
              <a:t>Convolution</a:t>
            </a:r>
            <a:r>
              <a:rPr lang="it-IT" dirty="0"/>
              <a:t> per diminuire il numero di parametri, del </a:t>
            </a:r>
            <a:r>
              <a:rPr lang="it-IT" dirty="0" err="1"/>
              <a:t>Residual</a:t>
            </a:r>
            <a:r>
              <a:rPr lang="it-IT" dirty="0"/>
              <a:t> Learning per risolvere i problemi relativi al gradiente e della </a:t>
            </a:r>
            <a:r>
              <a:rPr lang="it-IT" dirty="0" err="1"/>
              <a:t>Squeeze</a:t>
            </a:r>
            <a:r>
              <a:rPr lang="it-IT" dirty="0"/>
              <a:t>-and-</a:t>
            </a:r>
            <a:r>
              <a:rPr lang="it-IT" dirty="0" err="1"/>
              <a:t>excitation</a:t>
            </a:r>
            <a:r>
              <a:rPr lang="it-IT" dirty="0"/>
              <a:t> per modificare il peso delle feature </a:t>
            </a:r>
            <a:r>
              <a:rPr lang="it-IT" dirty="0" err="1"/>
              <a:t>map</a:t>
            </a:r>
            <a:r>
              <a:rPr lang="it-IT" dirty="0"/>
              <a:t>. Inoltre si utilizza la </a:t>
            </a:r>
            <a:r>
              <a:rPr lang="it-IT" dirty="0" err="1"/>
              <a:t>Hardswish</a:t>
            </a:r>
            <a:r>
              <a:rPr lang="it-IT" dirty="0"/>
              <a:t> come funzione di attivazione.</a:t>
            </a:r>
          </a:p>
          <a:p>
            <a:r>
              <a:rPr lang="it-IT" dirty="0"/>
              <a:t>Quindi siamo passati alla realizzazione di un modello che contenesse anche la Long-Short </a:t>
            </a:r>
            <a:r>
              <a:rPr lang="it-IT" dirty="0" err="1"/>
              <a:t>Term</a:t>
            </a:r>
            <a:r>
              <a:rPr lang="it-IT" dirty="0"/>
              <a:t> Memory Network affinché la rete complessiva potesse quindi sfruttare anche le informazioni temporali per poter classificare le sequenze di frame. Abbiamo riutilizzato la </a:t>
            </a:r>
            <a:r>
              <a:rPr lang="it-IT" dirty="0" err="1"/>
              <a:t>MobileNet</a:t>
            </a:r>
            <a:r>
              <a:rPr lang="it-IT" dirty="0"/>
              <a:t> da uno degli esperimenti prima effettuati ed abbiamo rimosso la parte di classificazione. Le feature estratte dai frame che compongono la sequenze sono quindi passate direttamente all’LSTM bidirezionale con un </a:t>
            </a:r>
            <a:r>
              <a:rPr lang="it-IT" dirty="0" err="1"/>
              <a:t>hidden</a:t>
            </a:r>
            <a:r>
              <a:rPr lang="it-IT" dirty="0"/>
              <a:t> size pari a 100 e 2 livelli. Abbiamo trattato il nostro problema come un task </a:t>
            </a:r>
            <a:r>
              <a:rPr lang="it-IT" dirty="0" err="1"/>
              <a:t>sequence</a:t>
            </a:r>
            <a:r>
              <a:rPr lang="it-IT" dirty="0"/>
              <a:t>-to-single-</a:t>
            </a:r>
            <a:r>
              <a:rPr lang="it-IT" dirty="0" err="1"/>
              <a:t>value</a:t>
            </a:r>
            <a:r>
              <a:rPr lang="it-IT" dirty="0"/>
              <a:t>: abbiamo estratto l’ultimo output dell’LSTM e fornito in ingresso a un </a:t>
            </a:r>
            <a:r>
              <a:rPr lang="it-IT" dirty="0" err="1"/>
              <a:t>layer</a:t>
            </a:r>
            <a:r>
              <a:rPr lang="it-IT" dirty="0"/>
              <a:t> </a:t>
            </a:r>
            <a:r>
              <a:rPr lang="it-IT" dirty="0" err="1"/>
              <a:t>fully-connected</a:t>
            </a:r>
            <a:r>
              <a:rPr lang="it-IT" dirty="0"/>
              <a:t> con singola uscita e </a:t>
            </a:r>
            <a:r>
              <a:rPr lang="it-IT" dirty="0" err="1"/>
              <a:t>sigmoide</a:t>
            </a:r>
            <a:r>
              <a:rPr lang="it-IT" dirty="0"/>
              <a:t> come funzione di attivazione, affinché potesse essere in grado di estrarre la conoscenza dalle informazioni di stato conservate dall’LSTM.</a:t>
            </a:r>
          </a:p>
          <a:p>
            <a:endParaRPr lang="it-IT" dirty="0"/>
          </a:p>
        </p:txBody>
      </p:sp>
      <p:sp>
        <p:nvSpPr>
          <p:cNvPr id="4" name="Segnaposto numero diapositiva 3"/>
          <p:cNvSpPr>
            <a:spLocks noGrp="1"/>
          </p:cNvSpPr>
          <p:nvPr>
            <p:ph type="sldNum" sz="quarter" idx="5"/>
          </p:nvPr>
        </p:nvSpPr>
        <p:spPr/>
        <p:txBody>
          <a:bodyPr/>
          <a:lstStyle/>
          <a:p>
            <a:fld id="{F1C188B9-773D-4DF9-95EE-7B3AEA4F0DA7}" type="slidenum">
              <a:rPr lang="it-IT" smtClean="0"/>
              <a:t>3</a:t>
            </a:fld>
            <a:endParaRPr lang="it-IT"/>
          </a:p>
        </p:txBody>
      </p:sp>
    </p:spTree>
    <p:extLst>
      <p:ext uri="{BB962C8B-B14F-4D97-AF65-F5344CB8AC3E}">
        <p14:creationId xmlns:p14="http://schemas.microsoft.com/office/powerpoint/2010/main" val="375217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l'addestramento della rete sono state utilizzate tecniche come la K-Cross </a:t>
            </a:r>
            <a:r>
              <a:rPr lang="it-IT" dirty="0" err="1"/>
              <a:t>Validation</a:t>
            </a:r>
            <a:r>
              <a:rPr lang="it-IT" dirty="0"/>
              <a:t>, la dataset </a:t>
            </a:r>
            <a:r>
              <a:rPr lang="it-IT" dirty="0" err="1"/>
              <a:t>Augmentation</a:t>
            </a:r>
            <a:r>
              <a:rPr lang="it-IT" dirty="0"/>
              <a:t> e la </a:t>
            </a:r>
            <a:r>
              <a:rPr lang="it-IT" dirty="0" err="1"/>
              <a:t>Stochastic</a:t>
            </a:r>
            <a:r>
              <a:rPr lang="it-IT" dirty="0"/>
              <a:t> </a:t>
            </a:r>
            <a:r>
              <a:rPr lang="it-IT" dirty="0" err="1"/>
              <a:t>Gradient</a:t>
            </a:r>
            <a:r>
              <a:rPr lang="it-IT" dirty="0"/>
              <a:t> </a:t>
            </a:r>
            <a:r>
              <a:rPr lang="it-IT" dirty="0" err="1"/>
              <a:t>Descent</a:t>
            </a:r>
            <a:r>
              <a:rPr lang="it-IT" dirty="0"/>
              <a:t> (SGD), come algoritmo di ottimizzazione.</a:t>
            </a:r>
          </a:p>
          <a:p>
            <a:r>
              <a:rPr lang="it-IT" dirty="0"/>
              <a:t>Effettuando il fine-tuning e rieseguendone l'addestramento della rete con i dati a nostra disposizione abbiamo cercato di sfruttare le caratteristiche </a:t>
            </a:r>
            <a:r>
              <a:rPr lang="it-IT" dirty="0" err="1"/>
              <a:t>pre</a:t>
            </a:r>
            <a:r>
              <a:rPr lang="it-IT" dirty="0"/>
              <a:t>-addestrate della </a:t>
            </a:r>
            <a:r>
              <a:rPr lang="it-IT" dirty="0" err="1"/>
              <a:t>MobileNet</a:t>
            </a:r>
            <a:endParaRPr lang="it-IT" dirty="0"/>
          </a:p>
          <a:p>
            <a:r>
              <a:rPr lang="it-IT" dirty="0"/>
              <a:t>consentendo, però, alla rete di specializzarsi sul nostro problema di classificazione binaria: ovvero presenza o meno di fuoco/fumo.</a:t>
            </a:r>
          </a:p>
          <a:p>
            <a:endParaRPr lang="it-IT" dirty="0"/>
          </a:p>
          <a:p>
            <a:r>
              <a:rPr lang="it-IT" dirty="0"/>
              <a:t>Le reti CNN e CNN+LSTM sono state addestrate, infatti, per classificare rispettivamente un singolo frame e sequenze di frame con la presenza o meno del fuoco.</a:t>
            </a:r>
          </a:p>
        </p:txBody>
      </p:sp>
      <p:sp>
        <p:nvSpPr>
          <p:cNvPr id="4" name="Segnaposto numero diapositiva 3"/>
          <p:cNvSpPr>
            <a:spLocks noGrp="1"/>
          </p:cNvSpPr>
          <p:nvPr>
            <p:ph type="sldNum" sz="quarter" idx="5"/>
          </p:nvPr>
        </p:nvSpPr>
        <p:spPr/>
        <p:txBody>
          <a:bodyPr/>
          <a:lstStyle/>
          <a:p>
            <a:fld id="{F1C188B9-773D-4DF9-95EE-7B3AEA4F0DA7}" type="slidenum">
              <a:rPr lang="it-IT" smtClean="0"/>
              <a:t>5</a:t>
            </a:fld>
            <a:endParaRPr lang="it-IT"/>
          </a:p>
        </p:txBody>
      </p:sp>
    </p:spTree>
    <p:extLst>
      <p:ext uri="{BB962C8B-B14F-4D97-AF65-F5344CB8AC3E}">
        <p14:creationId xmlns:p14="http://schemas.microsoft.com/office/powerpoint/2010/main" val="265260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il processo di test, invece, la nostra attenzione si è concentrata sulla classificazione dell'intero video. A tale scopo, per ogni video, si controlla se sono presenti </a:t>
            </a:r>
          </a:p>
          <a:p>
            <a:r>
              <a:rPr lang="it-IT" dirty="0"/>
              <a:t>un certo numero di sequenze consecutive con previsioni superiori al </a:t>
            </a:r>
            <a:r>
              <a:rPr lang="it-IT" dirty="0" err="1"/>
              <a:t>treshold</a:t>
            </a:r>
            <a:r>
              <a:rPr lang="it-IT" dirty="0"/>
              <a:t> specificato. Se ciò avviene, allora l'intero video viene classificato come positivo e come istante di inizio </a:t>
            </a:r>
          </a:p>
          <a:p>
            <a:r>
              <a:rPr lang="it-IT" dirty="0"/>
              <a:t>del fuoco viene selezionato il primo frame della prima sequenza tra quelle in analisi.</a:t>
            </a:r>
          </a:p>
          <a:p>
            <a:endParaRPr lang="it-IT" dirty="0"/>
          </a:p>
          <a:p>
            <a:r>
              <a:rPr lang="it-IT" dirty="0"/>
              <a:t>Dai risultati ottenuti, si può notare come il valore dell'</a:t>
            </a:r>
            <a:r>
              <a:rPr lang="it-IT" dirty="0" err="1"/>
              <a:t>accuracy</a:t>
            </a:r>
            <a:r>
              <a:rPr lang="it-IT" dirty="0"/>
              <a:t> sia sufficientemente elevato. </a:t>
            </a:r>
          </a:p>
          <a:p>
            <a:r>
              <a:rPr lang="it-IT" dirty="0"/>
              <a:t>Il valore della recall è pari ad 1, il ché consente alla rete di non commettere errori quando un campione viene annunciato come negativo (come testimoniato dal valore di FN=0); diverso è </a:t>
            </a:r>
          </a:p>
          <a:p>
            <a:r>
              <a:rPr lang="it-IT" dirty="0"/>
              <a:t>il discorso per la </a:t>
            </a:r>
            <a:r>
              <a:rPr lang="it-IT" dirty="0" err="1"/>
              <a:t>precision</a:t>
            </a:r>
            <a:r>
              <a:rPr lang="it-IT" dirty="0"/>
              <a:t>, il cui valore è più basso. La rete, infatti, fa più fatica quando deve predire un video come positivo, sbagliando maggiormente; </a:t>
            </a:r>
          </a:p>
          <a:p>
            <a:r>
              <a:rPr lang="it-IT" dirty="0"/>
              <a:t>È stato riportato qui un esempio di video classificato come falso positivo: probabilmente in questo caso l'errore la rete viene ingannata dalla presenza della nebbia.</a:t>
            </a:r>
          </a:p>
        </p:txBody>
      </p:sp>
      <p:sp>
        <p:nvSpPr>
          <p:cNvPr id="4" name="Segnaposto numero diapositiva 3"/>
          <p:cNvSpPr>
            <a:spLocks noGrp="1"/>
          </p:cNvSpPr>
          <p:nvPr>
            <p:ph type="sldNum" sz="quarter" idx="5"/>
          </p:nvPr>
        </p:nvSpPr>
        <p:spPr/>
        <p:txBody>
          <a:bodyPr/>
          <a:lstStyle/>
          <a:p>
            <a:fld id="{F1C188B9-773D-4DF9-95EE-7B3AEA4F0DA7}" type="slidenum">
              <a:rPr lang="it-IT" smtClean="0"/>
              <a:t>6</a:t>
            </a:fld>
            <a:endParaRPr lang="it-IT"/>
          </a:p>
        </p:txBody>
      </p:sp>
    </p:spTree>
    <p:extLst>
      <p:ext uri="{BB962C8B-B14F-4D97-AF65-F5344CB8AC3E}">
        <p14:creationId xmlns:p14="http://schemas.microsoft.com/office/powerpoint/2010/main" val="317354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l'aggiunta dell'LSTM porta a diversi vantaggi, come la migliore gestione del </a:t>
            </a:r>
            <a:r>
              <a:rPr lang="it-IT" dirty="0" err="1"/>
              <a:t>vanishing</a:t>
            </a:r>
            <a:r>
              <a:rPr lang="it-IT" dirty="0"/>
              <a:t> </a:t>
            </a:r>
            <a:r>
              <a:rPr lang="it-IT" dirty="0" err="1"/>
              <a:t>gradient</a:t>
            </a:r>
            <a:r>
              <a:rPr lang="it-IT" dirty="0"/>
              <a:t> ed una maggiore accuratezza nelle predizioni grazie alla possibilità di catturare le </a:t>
            </a:r>
          </a:p>
          <a:p>
            <a:r>
              <a:rPr lang="it-IT" dirty="0"/>
              <a:t>dipendenze nelle sequenze in ingresso, dall'altro lato gli svantaggi sono comunque evidenti: valore di </a:t>
            </a:r>
            <a:r>
              <a:rPr lang="it-IT" dirty="0" err="1"/>
              <a:t>precision</a:t>
            </a:r>
            <a:r>
              <a:rPr lang="it-IT" dirty="0"/>
              <a:t> limitato, rilevamento incoerente dell'origine dell'incendio e overhead </a:t>
            </a:r>
          </a:p>
          <a:p>
            <a:r>
              <a:rPr lang="it-IT" dirty="0"/>
              <a:t>computazionale rispetto ad una semplice rete </a:t>
            </a:r>
            <a:r>
              <a:rPr lang="it-IT" dirty="0" err="1"/>
              <a:t>convoluzionale</a:t>
            </a:r>
            <a:r>
              <a:rPr lang="it-IT" dirty="0"/>
              <a:t>.</a:t>
            </a:r>
          </a:p>
        </p:txBody>
      </p:sp>
      <p:sp>
        <p:nvSpPr>
          <p:cNvPr id="4" name="Segnaposto numero diapositiva 3"/>
          <p:cNvSpPr>
            <a:spLocks noGrp="1"/>
          </p:cNvSpPr>
          <p:nvPr>
            <p:ph type="sldNum" sz="quarter" idx="5"/>
          </p:nvPr>
        </p:nvSpPr>
        <p:spPr/>
        <p:txBody>
          <a:bodyPr/>
          <a:lstStyle/>
          <a:p>
            <a:fld id="{F1C188B9-773D-4DF9-95EE-7B3AEA4F0DA7}" type="slidenum">
              <a:rPr lang="it-IT" smtClean="0"/>
              <a:t>7</a:t>
            </a:fld>
            <a:endParaRPr lang="it-IT"/>
          </a:p>
        </p:txBody>
      </p:sp>
    </p:spTree>
    <p:extLst>
      <p:ext uri="{BB962C8B-B14F-4D97-AF65-F5344CB8AC3E}">
        <p14:creationId xmlns:p14="http://schemas.microsoft.com/office/powerpoint/2010/main" val="4025608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7/27/2023</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5279048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7/27/2023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66731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7/27/2023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5823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7/27/2023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427652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7/27/2023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2780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7/27/2023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04466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7/27/2023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270853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7/27/2023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843733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7/27/2023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80573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7/27/2023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339158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7/27/2023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a:t>
            </a:fld>
            <a:endParaRPr lang="en-US"/>
          </a:p>
        </p:txBody>
      </p:sp>
    </p:spTree>
    <p:extLst>
      <p:ext uri="{BB962C8B-B14F-4D97-AF65-F5344CB8AC3E}">
        <p14:creationId xmlns:p14="http://schemas.microsoft.com/office/powerpoint/2010/main" val="172023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7/27/2023</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929262"/>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p.trotta12@studenti.unisa.it" TargetMode="External"/><Relationship Id="rId5" Type="http://schemas.openxmlformats.org/officeDocument/2006/relationships/hyperlink" Target="mailto:f.scala14@studenti.unisa.it" TargetMode="External"/><Relationship Id="rId4" Type="http://schemas.openxmlformats.org/officeDocument/2006/relationships/hyperlink" Target="mailto:s.massaro3@studenti.unisa.i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17" Type="http://schemas.openxmlformats.org/officeDocument/2006/relationships/image" Target="../media/image37.png"/><Relationship Id="rId2" Type="http://schemas.openxmlformats.org/officeDocument/2006/relationships/notesSlide" Target="../notesSlides/notesSlide4.xml"/><Relationship Id="rId16" Type="http://schemas.openxmlformats.org/officeDocument/2006/relationships/image" Target="../media/image36.svg"/><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41.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39.png"/><Relationship Id="rId5" Type="http://schemas.microsoft.com/office/2007/relationships/media" Target="../media/media3.mp4"/><Relationship Id="rId10" Type="http://schemas.openxmlformats.org/officeDocument/2006/relationships/notesSlide" Target="../notesSlides/notesSlide5.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5">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Fire extinguisher and hose reel in hotel corridor">
            <a:extLst>
              <a:ext uri="{FF2B5EF4-FFF2-40B4-BE49-F238E27FC236}">
                <a16:creationId xmlns:a16="http://schemas.microsoft.com/office/drawing/2014/main" id="{ED7A66AC-E392-3116-BE99-03180C4A9555}"/>
              </a:ext>
            </a:extLst>
          </p:cNvPr>
          <p:cNvPicPr>
            <a:picLocks noChangeAspect="1"/>
          </p:cNvPicPr>
          <p:nvPr/>
        </p:nvPicPr>
        <p:blipFill rotWithShape="1">
          <a:blip r:embed="rId3">
            <a:alphaModFix/>
          </a:blip>
          <a:srcRect t="7084" r="-1" b="8625"/>
          <a:stretch/>
        </p:blipFill>
        <p:spPr>
          <a:xfrm>
            <a:off x="1525" y="10"/>
            <a:ext cx="12188951" cy="6857990"/>
          </a:xfrm>
          <a:prstGeom prst="rect">
            <a:avLst/>
          </a:prstGeom>
        </p:spPr>
      </p:pic>
      <p:sp>
        <p:nvSpPr>
          <p:cNvPr id="41" name="Rectangle 27">
            <a:extLst>
              <a:ext uri="{FF2B5EF4-FFF2-40B4-BE49-F238E27FC236}">
                <a16:creationId xmlns:a16="http://schemas.microsoft.com/office/drawing/2014/main" id="{34FBEBF3-C941-4CB0-8AC2-3B50E1371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5CA413D-272E-3317-E8E8-CCB3A0378DE1}"/>
              </a:ext>
            </a:extLst>
          </p:cNvPr>
          <p:cNvSpPr>
            <a:spLocks noGrp="1"/>
          </p:cNvSpPr>
          <p:nvPr>
            <p:ph type="ctrTitle"/>
          </p:nvPr>
        </p:nvSpPr>
        <p:spPr>
          <a:xfrm>
            <a:off x="777240" y="565846"/>
            <a:ext cx="4887458" cy="3610622"/>
          </a:xfrm>
        </p:spPr>
        <p:txBody>
          <a:bodyPr anchor="b">
            <a:normAutofit/>
          </a:bodyPr>
          <a:lstStyle/>
          <a:p>
            <a:pPr algn="l"/>
            <a:r>
              <a:rPr lang="it-IT" sz="6000">
                <a:solidFill>
                  <a:srgbClr val="FFFFFF"/>
                </a:solidFill>
              </a:rPr>
              <a:t>Fire </a:t>
            </a:r>
            <a:r>
              <a:rPr lang="it-IT" sz="6000" err="1">
                <a:solidFill>
                  <a:srgbClr val="FFFFFF"/>
                </a:solidFill>
              </a:rPr>
              <a:t>detection</a:t>
            </a:r>
            <a:endParaRPr lang="it-IT" sz="6000">
              <a:solidFill>
                <a:srgbClr val="FFFFFF"/>
              </a:solidFill>
            </a:endParaRPr>
          </a:p>
        </p:txBody>
      </p:sp>
      <p:sp>
        <p:nvSpPr>
          <p:cNvPr id="3" name="Sottotitolo 2">
            <a:extLst>
              <a:ext uri="{FF2B5EF4-FFF2-40B4-BE49-F238E27FC236}">
                <a16:creationId xmlns:a16="http://schemas.microsoft.com/office/drawing/2014/main" id="{61A4E8BB-17A2-A7B3-C094-EFF78DA90A2E}"/>
              </a:ext>
            </a:extLst>
          </p:cNvPr>
          <p:cNvSpPr>
            <a:spLocks noGrp="1"/>
          </p:cNvSpPr>
          <p:nvPr>
            <p:ph type="subTitle" idx="1"/>
          </p:nvPr>
        </p:nvSpPr>
        <p:spPr>
          <a:xfrm>
            <a:off x="777240" y="4456143"/>
            <a:ext cx="4887458" cy="1327421"/>
          </a:xfrm>
        </p:spPr>
        <p:txBody>
          <a:bodyPr anchor="t">
            <a:normAutofit/>
          </a:bodyPr>
          <a:lstStyle/>
          <a:p>
            <a:pPr algn="l"/>
            <a:r>
              <a:rPr lang="it-IT" sz="2200">
                <a:solidFill>
                  <a:srgbClr val="FFFFFF"/>
                </a:solidFill>
              </a:rPr>
              <a:t>An artificial intelligence for fire detection in camera surveillance</a:t>
            </a:r>
          </a:p>
        </p:txBody>
      </p:sp>
      <p:grpSp>
        <p:nvGrpSpPr>
          <p:cNvPr id="42" name="Group 29">
            <a:extLst>
              <a:ext uri="{FF2B5EF4-FFF2-40B4-BE49-F238E27FC236}">
                <a16:creationId xmlns:a16="http://schemas.microsoft.com/office/drawing/2014/main" id="{AFCA5498-D019-48A6-B194-72CE1ABB0B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43" name="Oval 30">
              <a:extLst>
                <a:ext uri="{FF2B5EF4-FFF2-40B4-BE49-F238E27FC236}">
                  <a16:creationId xmlns:a16="http://schemas.microsoft.com/office/drawing/2014/main" id="{880BC69F-2340-4181-ADB9-8B7434E96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31">
              <a:extLst>
                <a:ext uri="{FF2B5EF4-FFF2-40B4-BE49-F238E27FC236}">
                  <a16:creationId xmlns:a16="http://schemas.microsoft.com/office/drawing/2014/main" id="{B68D1539-E8D8-4BDB-9061-190D14341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32">
              <a:extLst>
                <a:ext uri="{FF2B5EF4-FFF2-40B4-BE49-F238E27FC236}">
                  <a16:creationId xmlns:a16="http://schemas.microsoft.com/office/drawing/2014/main" id="{D90FDF91-C6ED-4CDD-9F62-ABFA2C8E8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33">
              <a:extLst>
                <a:ext uri="{FF2B5EF4-FFF2-40B4-BE49-F238E27FC236}">
                  <a16:creationId xmlns:a16="http://schemas.microsoft.com/office/drawing/2014/main" id="{638B5A1D-024A-4BFB-A608-C68DA71B1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34">
              <a:extLst>
                <a:ext uri="{FF2B5EF4-FFF2-40B4-BE49-F238E27FC236}">
                  <a16:creationId xmlns:a16="http://schemas.microsoft.com/office/drawing/2014/main" id="{B38C5DD2-94C4-4737-B4BC-7A35DAB85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35">
              <a:extLst>
                <a:ext uri="{FF2B5EF4-FFF2-40B4-BE49-F238E27FC236}">
                  <a16:creationId xmlns:a16="http://schemas.microsoft.com/office/drawing/2014/main" id="{8804505C-24F5-486F-8661-8249FBD4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6">
              <a:extLst>
                <a:ext uri="{FF2B5EF4-FFF2-40B4-BE49-F238E27FC236}">
                  <a16:creationId xmlns:a16="http://schemas.microsoft.com/office/drawing/2014/main" id="{777CC497-AB04-4BBC-A3CB-6EFF95AF0B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37">
              <a:extLst>
                <a:ext uri="{FF2B5EF4-FFF2-40B4-BE49-F238E27FC236}">
                  <a16:creationId xmlns:a16="http://schemas.microsoft.com/office/drawing/2014/main" id="{BD149070-8E66-48F1-948D-17A50C52D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CasellaDiTesto 7">
            <a:extLst>
              <a:ext uri="{FF2B5EF4-FFF2-40B4-BE49-F238E27FC236}">
                <a16:creationId xmlns:a16="http://schemas.microsoft.com/office/drawing/2014/main" id="{97E8730E-EB1A-2C14-ED07-0876C444C6C2}"/>
              </a:ext>
            </a:extLst>
          </p:cNvPr>
          <p:cNvSpPr txBox="1"/>
          <p:nvPr/>
        </p:nvSpPr>
        <p:spPr>
          <a:xfrm>
            <a:off x="4656760" y="5783564"/>
            <a:ext cx="5998791" cy="923330"/>
          </a:xfrm>
          <a:prstGeom prst="rect">
            <a:avLst/>
          </a:prstGeom>
          <a:noFill/>
        </p:spPr>
        <p:txBody>
          <a:bodyPr wrap="square" rtlCol="0">
            <a:spAutoFit/>
          </a:bodyPr>
          <a:lstStyle/>
          <a:p>
            <a:pPr marL="285750" indent="-285750">
              <a:buFont typeface="Arial" panose="020B0604020202020204" pitchFamily="34" charset="0"/>
              <a:buChar char="•"/>
            </a:pPr>
            <a:r>
              <a:rPr lang="it-IT">
                <a:solidFill>
                  <a:schemeClr val="bg1"/>
                </a:solidFill>
              </a:rPr>
              <a:t>Massaro Sara, </a:t>
            </a:r>
            <a:r>
              <a:rPr lang="it-IT">
                <a:solidFill>
                  <a:schemeClr val="bg1"/>
                </a:solidFill>
                <a:hlinkClick r:id="rId4">
                  <a:extLst>
                    <a:ext uri="{A12FA001-AC4F-418D-AE19-62706E023703}">
                      <ahyp:hlinkClr xmlns:ahyp="http://schemas.microsoft.com/office/drawing/2018/hyperlinkcolor" val="tx"/>
                    </a:ext>
                  </a:extLst>
                </a:hlinkClick>
              </a:rPr>
              <a:t>s.massaro3@studenti.unisa.it</a:t>
            </a:r>
            <a:r>
              <a:rPr lang="it-IT">
                <a:solidFill>
                  <a:schemeClr val="bg1"/>
                </a:solidFill>
              </a:rPr>
              <a:t>, 0622702015</a:t>
            </a:r>
          </a:p>
          <a:p>
            <a:pPr marL="285750" indent="-285750">
              <a:buFont typeface="Arial" panose="020B0604020202020204" pitchFamily="34" charset="0"/>
              <a:buChar char="•"/>
            </a:pPr>
            <a:r>
              <a:rPr lang="it-IT">
                <a:solidFill>
                  <a:schemeClr val="bg1"/>
                </a:solidFill>
              </a:rPr>
              <a:t>Scala Felice, </a:t>
            </a:r>
            <a:r>
              <a:rPr lang="it-IT">
                <a:solidFill>
                  <a:schemeClr val="bg1"/>
                </a:solidFill>
                <a:hlinkClick r:id="rId5">
                  <a:extLst>
                    <a:ext uri="{A12FA001-AC4F-418D-AE19-62706E023703}">
                      <ahyp:hlinkClr xmlns:ahyp="http://schemas.microsoft.com/office/drawing/2018/hyperlinkcolor" val="tx"/>
                    </a:ext>
                  </a:extLst>
                </a:hlinkClick>
              </a:rPr>
              <a:t>f.scala14@studenti.unisa.it</a:t>
            </a:r>
            <a:r>
              <a:rPr lang="it-IT">
                <a:solidFill>
                  <a:schemeClr val="bg1"/>
                </a:solidFill>
              </a:rPr>
              <a:t>, 0622702002</a:t>
            </a:r>
          </a:p>
          <a:p>
            <a:pPr marL="285750" indent="-285750">
              <a:buFont typeface="Arial" panose="020B0604020202020204" pitchFamily="34" charset="0"/>
              <a:buChar char="•"/>
            </a:pPr>
            <a:r>
              <a:rPr lang="it-IT">
                <a:solidFill>
                  <a:schemeClr val="bg1"/>
                </a:solidFill>
              </a:rPr>
              <a:t>Trotta Prisco, </a:t>
            </a:r>
            <a:r>
              <a:rPr lang="it-IT">
                <a:solidFill>
                  <a:schemeClr val="bg1"/>
                </a:solidFill>
                <a:hlinkClick r:id="rId6">
                  <a:extLst>
                    <a:ext uri="{A12FA001-AC4F-418D-AE19-62706E023703}">
                      <ahyp:hlinkClr xmlns:ahyp="http://schemas.microsoft.com/office/drawing/2018/hyperlinkcolor" val="tx"/>
                    </a:ext>
                  </a:extLst>
                </a:hlinkClick>
              </a:rPr>
              <a:t>p.trotta12@studenti.unisa.it</a:t>
            </a:r>
            <a:r>
              <a:rPr lang="it-IT">
                <a:solidFill>
                  <a:schemeClr val="bg1"/>
                </a:solidFill>
              </a:rPr>
              <a:t>, 0622702014</a:t>
            </a:r>
          </a:p>
        </p:txBody>
      </p:sp>
    </p:spTree>
    <p:extLst>
      <p:ext uri="{BB962C8B-B14F-4D97-AF65-F5344CB8AC3E}">
        <p14:creationId xmlns:p14="http://schemas.microsoft.com/office/powerpoint/2010/main" val="33208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E944E8-1B99-7B70-E261-6C035D091591}"/>
              </a:ext>
            </a:extLst>
          </p:cNvPr>
          <p:cNvSpPr>
            <a:spLocks noGrp="1"/>
          </p:cNvSpPr>
          <p:nvPr>
            <p:ph type="title"/>
          </p:nvPr>
        </p:nvSpPr>
        <p:spPr/>
        <p:txBody>
          <a:bodyPr/>
          <a:lstStyle/>
          <a:p>
            <a:r>
              <a:rPr lang="it-IT"/>
              <a:t>Approach used</a:t>
            </a:r>
          </a:p>
        </p:txBody>
      </p:sp>
      <p:graphicFrame>
        <p:nvGraphicFramePr>
          <p:cNvPr id="23" name="Segnaposto contenuto 2">
            <a:extLst>
              <a:ext uri="{FF2B5EF4-FFF2-40B4-BE49-F238E27FC236}">
                <a16:creationId xmlns:a16="http://schemas.microsoft.com/office/drawing/2014/main" id="{DFFAE6C8-9A02-ABBE-AD88-4AC4565D9DF8}"/>
              </a:ext>
            </a:extLst>
          </p:cNvPr>
          <p:cNvGraphicFramePr>
            <a:graphicFrameLocks noGrp="1"/>
          </p:cNvGraphicFramePr>
          <p:nvPr>
            <p:ph idx="1"/>
          </p:nvPr>
        </p:nvGraphicFramePr>
        <p:xfrm>
          <a:off x="777240" y="1825625"/>
          <a:ext cx="1065911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464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1" name="Rectangle 110">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15"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16" name="Oval 115">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27" name="Freeform: Shape 126">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28" name="Freeform: Shape 127">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29" name="Oval 128">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0" name="Freeform: Shape 129">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132" name="Rectangle 131">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6"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137" name="Oval 136">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olo 1">
            <a:extLst>
              <a:ext uri="{FF2B5EF4-FFF2-40B4-BE49-F238E27FC236}">
                <a16:creationId xmlns:a16="http://schemas.microsoft.com/office/drawing/2014/main" id="{4297790D-438C-26FB-9BD1-BC6408B6F5D0}"/>
              </a:ext>
            </a:extLst>
          </p:cNvPr>
          <p:cNvSpPr>
            <a:spLocks noGrp="1"/>
          </p:cNvSpPr>
          <p:nvPr>
            <p:ph type="ctrTitle"/>
          </p:nvPr>
        </p:nvSpPr>
        <p:spPr>
          <a:xfrm>
            <a:off x="770878" y="952023"/>
            <a:ext cx="10773422" cy="1797530"/>
          </a:xfrm>
        </p:spPr>
        <p:txBody>
          <a:bodyPr vert="horz" lIns="91440" tIns="45720" rIns="91440" bIns="45720" rtlCol="0" anchor="t">
            <a:normAutofit/>
          </a:bodyPr>
          <a:lstStyle/>
          <a:p>
            <a:pPr algn="l"/>
            <a:r>
              <a:rPr lang="en-US" sz="4400" kern="1200">
                <a:latin typeface="+mj-lt"/>
                <a:ea typeface="+mj-ea"/>
                <a:cs typeface="+mj-cs"/>
              </a:rPr>
              <a:t>Proposed Model</a:t>
            </a:r>
          </a:p>
        </p:txBody>
      </p:sp>
      <p:graphicFrame>
        <p:nvGraphicFramePr>
          <p:cNvPr id="106" name="CasellaDiTesto 3">
            <a:extLst>
              <a:ext uri="{FF2B5EF4-FFF2-40B4-BE49-F238E27FC236}">
                <a16:creationId xmlns:a16="http://schemas.microsoft.com/office/drawing/2014/main" id="{953339AD-4925-E03E-A724-8BAD920D29D6}"/>
              </a:ext>
            </a:extLst>
          </p:cNvPr>
          <p:cNvGraphicFramePr/>
          <p:nvPr>
            <p:extLst>
              <p:ext uri="{D42A27DB-BD31-4B8C-83A1-F6EECF244321}">
                <p14:modId xmlns:p14="http://schemas.microsoft.com/office/powerpoint/2010/main" val="3652579852"/>
              </p:ext>
            </p:extLst>
          </p:nvPr>
        </p:nvGraphicFramePr>
        <p:xfrm>
          <a:off x="725715" y="2285627"/>
          <a:ext cx="10658475" cy="3290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089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Gill Sans Nova"/>
              <a:ea typeface="+mn-ea"/>
              <a:cs typeface="+mn-cs"/>
            </a:endParaRPr>
          </a:p>
        </p:txBody>
      </p:sp>
      <p:sp>
        <p:nvSpPr>
          <p:cNvPr id="32" name="Freeform: Shape 31">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Gill Sans Nova"/>
              <a:ea typeface="+mn-ea"/>
              <a:cs typeface="+mn-cs"/>
            </a:endParaRPr>
          </a:p>
        </p:txBody>
      </p:sp>
      <p:grpSp>
        <p:nvGrpSpPr>
          <p:cNvPr id="34"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35" name="Oval 3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6" name="Oval 3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7" name="Oval 36">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8" name="Oval 3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9" name="Oval 3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0" name="Oval 3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itolo 1">
            <a:extLst>
              <a:ext uri="{FF2B5EF4-FFF2-40B4-BE49-F238E27FC236}">
                <a16:creationId xmlns:a16="http://schemas.microsoft.com/office/drawing/2014/main" id="{AE5BC4E9-77AE-6E93-D54B-5719B30C477B}"/>
              </a:ext>
            </a:extLst>
          </p:cNvPr>
          <p:cNvSpPr>
            <a:spLocks noGrp="1"/>
          </p:cNvSpPr>
          <p:nvPr>
            <p:ph type="title"/>
          </p:nvPr>
        </p:nvSpPr>
        <p:spPr>
          <a:xfrm>
            <a:off x="770878" y="952022"/>
            <a:ext cx="2862591" cy="5157049"/>
          </a:xfrm>
        </p:spPr>
        <p:txBody>
          <a:bodyPr anchor="ctr">
            <a:normAutofit/>
          </a:bodyPr>
          <a:lstStyle/>
          <a:p>
            <a:r>
              <a:rPr lang="en-GB" sz="4400" kern="0">
                <a:ea typeface="Times New Roman" panose="02020603050405020304" pitchFamily="18" charset="0"/>
                <a:cs typeface="Times New Roman" panose="02020603050405020304" pitchFamily="18" charset="0"/>
              </a:rPr>
              <a:t>Proposed model</a:t>
            </a:r>
            <a:endParaRPr lang="it-IT" sz="4400"/>
          </a:p>
        </p:txBody>
      </p:sp>
      <p:pic>
        <p:nvPicPr>
          <p:cNvPr id="9" name="Immagine 8">
            <a:extLst>
              <a:ext uri="{FF2B5EF4-FFF2-40B4-BE49-F238E27FC236}">
                <a16:creationId xmlns:a16="http://schemas.microsoft.com/office/drawing/2014/main" id="{0C572291-8B52-04E0-07C9-457D260AF3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7575" y="68091"/>
            <a:ext cx="4785923" cy="6698408"/>
          </a:xfrm>
          <a:prstGeom prst="rect">
            <a:avLst/>
          </a:prstGeom>
          <a:noFill/>
          <a:ln>
            <a:noFill/>
          </a:ln>
        </p:spPr>
      </p:pic>
    </p:spTree>
    <p:extLst>
      <p:ext uri="{BB962C8B-B14F-4D97-AF65-F5344CB8AC3E}">
        <p14:creationId xmlns:p14="http://schemas.microsoft.com/office/powerpoint/2010/main" val="31958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615669-0591-E749-0020-4488C0EBCD12}"/>
              </a:ext>
            </a:extLst>
          </p:cNvPr>
          <p:cNvSpPr>
            <a:spLocks noGrp="1"/>
          </p:cNvSpPr>
          <p:nvPr>
            <p:ph type="title"/>
          </p:nvPr>
        </p:nvSpPr>
        <p:spPr>
          <a:xfrm>
            <a:off x="777239" y="365125"/>
            <a:ext cx="9853816" cy="749032"/>
          </a:xfrm>
        </p:spPr>
        <p:txBody>
          <a:bodyPr>
            <a:normAutofit fontScale="90000"/>
          </a:bodyPr>
          <a:lstStyle/>
          <a:p>
            <a:r>
              <a:rPr lang="it-IT"/>
              <a:t>Training </a:t>
            </a:r>
            <a:r>
              <a:rPr lang="it-IT" err="1"/>
              <a:t>Phase</a:t>
            </a:r>
            <a:endParaRPr lang="it-IT"/>
          </a:p>
        </p:txBody>
      </p:sp>
      <p:sp>
        <p:nvSpPr>
          <p:cNvPr id="12" name="CasellaDiTesto 11">
            <a:extLst>
              <a:ext uri="{FF2B5EF4-FFF2-40B4-BE49-F238E27FC236}">
                <a16:creationId xmlns:a16="http://schemas.microsoft.com/office/drawing/2014/main" id="{C282413F-312B-B145-A12F-538C9381C4F8}"/>
              </a:ext>
            </a:extLst>
          </p:cNvPr>
          <p:cNvSpPr txBox="1"/>
          <p:nvPr/>
        </p:nvSpPr>
        <p:spPr>
          <a:xfrm>
            <a:off x="984637" y="2343237"/>
            <a:ext cx="2015295" cy="246221"/>
          </a:xfrm>
          <a:prstGeom prst="rect">
            <a:avLst/>
          </a:prstGeom>
          <a:noFill/>
        </p:spPr>
        <p:txBody>
          <a:bodyPr wrap="none" rtlCol="0">
            <a:spAutoFit/>
          </a:bodyPr>
          <a:lstStyle/>
          <a:p>
            <a:r>
              <a:rPr lang="it-IT" sz="1000"/>
              <a:t>CNNLSTM MobileNetV3 – </a:t>
            </a:r>
            <a:r>
              <a:rPr lang="it-IT" sz="1000" err="1"/>
              <a:t>train</a:t>
            </a:r>
            <a:r>
              <a:rPr lang="it-IT" sz="1000"/>
              <a:t>/</a:t>
            </a:r>
            <a:r>
              <a:rPr lang="it-IT" sz="1000" err="1"/>
              <a:t>acc</a:t>
            </a:r>
            <a:endParaRPr lang="it-IT" sz="1000"/>
          </a:p>
        </p:txBody>
      </p:sp>
      <p:graphicFrame>
        <p:nvGraphicFramePr>
          <p:cNvPr id="154" name="Tabella 153">
            <a:extLst>
              <a:ext uri="{FF2B5EF4-FFF2-40B4-BE49-F238E27FC236}">
                <a16:creationId xmlns:a16="http://schemas.microsoft.com/office/drawing/2014/main" id="{820E162D-1BDA-217C-17A8-2E329C6C78D0}"/>
              </a:ext>
            </a:extLst>
          </p:cNvPr>
          <p:cNvGraphicFramePr>
            <a:graphicFrameLocks noGrp="1"/>
          </p:cNvGraphicFramePr>
          <p:nvPr>
            <p:extLst>
              <p:ext uri="{D42A27DB-BD31-4B8C-83A1-F6EECF244321}">
                <p14:modId xmlns:p14="http://schemas.microsoft.com/office/powerpoint/2010/main" val="2644052818"/>
              </p:ext>
            </p:extLst>
          </p:nvPr>
        </p:nvGraphicFramePr>
        <p:xfrm>
          <a:off x="728819" y="1188334"/>
          <a:ext cx="5605820" cy="1012334"/>
        </p:xfrm>
        <a:graphic>
          <a:graphicData uri="http://schemas.openxmlformats.org/drawingml/2006/table">
            <a:tbl>
              <a:tblPr/>
              <a:tblGrid>
                <a:gridCol w="699318">
                  <a:extLst>
                    <a:ext uri="{9D8B030D-6E8A-4147-A177-3AD203B41FA5}">
                      <a16:colId xmlns:a16="http://schemas.microsoft.com/office/drawing/2014/main" val="1711656752"/>
                    </a:ext>
                  </a:extLst>
                </a:gridCol>
                <a:gridCol w="477491">
                  <a:extLst>
                    <a:ext uri="{9D8B030D-6E8A-4147-A177-3AD203B41FA5}">
                      <a16:colId xmlns:a16="http://schemas.microsoft.com/office/drawing/2014/main" val="1288441506"/>
                    </a:ext>
                  </a:extLst>
                </a:gridCol>
                <a:gridCol w="819630">
                  <a:extLst>
                    <a:ext uri="{9D8B030D-6E8A-4147-A177-3AD203B41FA5}">
                      <a16:colId xmlns:a16="http://schemas.microsoft.com/office/drawing/2014/main" val="1875169029"/>
                    </a:ext>
                  </a:extLst>
                </a:gridCol>
                <a:gridCol w="962421">
                  <a:extLst>
                    <a:ext uri="{9D8B030D-6E8A-4147-A177-3AD203B41FA5}">
                      <a16:colId xmlns:a16="http://schemas.microsoft.com/office/drawing/2014/main" val="282248687"/>
                    </a:ext>
                  </a:extLst>
                </a:gridCol>
                <a:gridCol w="595223">
                  <a:extLst>
                    <a:ext uri="{9D8B030D-6E8A-4147-A177-3AD203B41FA5}">
                      <a16:colId xmlns:a16="http://schemas.microsoft.com/office/drawing/2014/main" val="2745780414"/>
                    </a:ext>
                  </a:extLst>
                </a:gridCol>
                <a:gridCol w="419996">
                  <a:extLst>
                    <a:ext uri="{9D8B030D-6E8A-4147-A177-3AD203B41FA5}">
                      <a16:colId xmlns:a16="http://schemas.microsoft.com/office/drawing/2014/main" val="3098880693"/>
                    </a:ext>
                  </a:extLst>
                </a:gridCol>
                <a:gridCol w="597803">
                  <a:extLst>
                    <a:ext uri="{9D8B030D-6E8A-4147-A177-3AD203B41FA5}">
                      <a16:colId xmlns:a16="http://schemas.microsoft.com/office/drawing/2014/main" val="3415397333"/>
                    </a:ext>
                  </a:extLst>
                </a:gridCol>
                <a:gridCol w="569461">
                  <a:extLst>
                    <a:ext uri="{9D8B030D-6E8A-4147-A177-3AD203B41FA5}">
                      <a16:colId xmlns:a16="http://schemas.microsoft.com/office/drawing/2014/main" val="1695056605"/>
                    </a:ext>
                  </a:extLst>
                </a:gridCol>
                <a:gridCol w="464477">
                  <a:extLst>
                    <a:ext uri="{9D8B030D-6E8A-4147-A177-3AD203B41FA5}">
                      <a16:colId xmlns:a16="http://schemas.microsoft.com/office/drawing/2014/main" val="714683045"/>
                    </a:ext>
                  </a:extLst>
                </a:gridCol>
              </a:tblGrid>
              <a:tr h="27783">
                <a:tc>
                  <a:txBody>
                    <a:bodyPr/>
                    <a:lstStyle/>
                    <a:p>
                      <a:pPr algn="ctr" rtl="0" fontAlgn="b"/>
                      <a:r>
                        <a:rPr lang="it-IT" sz="800">
                          <a:solidFill>
                            <a:srgbClr val="FF0000"/>
                          </a:solidFill>
                          <a:effectLst/>
                        </a:rPr>
                        <a:t>Rete</a:t>
                      </a:r>
                    </a:p>
                  </a:txBody>
                  <a:tcPr marL="21446" marR="21446"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Num</a:t>
                      </a:r>
                      <a:r>
                        <a:rPr lang="it-IT" sz="800">
                          <a:solidFill>
                            <a:srgbClr val="FF0000"/>
                          </a:solidFill>
                          <a:effectLst/>
                        </a:rPr>
                        <a:t> </a:t>
                      </a:r>
                      <a:r>
                        <a:rPr lang="it-IT" sz="800" err="1">
                          <a:solidFill>
                            <a:srgbClr val="FF0000"/>
                          </a:solidFill>
                          <a:effectLst/>
                        </a:rPr>
                        <a:t>segments</a:t>
                      </a:r>
                      <a:r>
                        <a:rPr lang="it-IT" sz="800">
                          <a:solidFill>
                            <a:srgbClr val="FF0000"/>
                          </a:solidFill>
                          <a:effectLst/>
                        </a:rPr>
                        <a:t>/video</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Num</a:t>
                      </a:r>
                      <a:r>
                        <a:rPr lang="it-IT" sz="800">
                          <a:solidFill>
                            <a:srgbClr val="FF0000"/>
                          </a:solidFill>
                          <a:effectLst/>
                        </a:rPr>
                        <a:t> frames/</a:t>
                      </a:r>
                      <a:r>
                        <a:rPr lang="it-IT" sz="800" err="1">
                          <a:solidFill>
                            <a:srgbClr val="FF0000"/>
                          </a:solidFill>
                          <a:effectLst/>
                        </a:rPr>
                        <a:t>segment</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a:solidFill>
                            <a:srgbClr val="FF0000"/>
                          </a:solidFill>
                          <a:effectLst/>
                        </a:rPr>
                        <a:t>Size of CF </a:t>
                      </a:r>
                      <a:r>
                        <a:rPr lang="it-IT" sz="800" err="1">
                          <a:solidFill>
                            <a:srgbClr val="FF0000"/>
                          </a:solidFill>
                          <a:effectLst/>
                        </a:rPr>
                        <a:t>layers</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input_size</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hidden_size</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num_layers</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bidirectional</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800" err="1">
                          <a:solidFill>
                            <a:srgbClr val="FF0000"/>
                          </a:solidFill>
                          <a:effectLst/>
                        </a:rPr>
                        <a:t>requires_grad</a:t>
                      </a:r>
                      <a:endParaRPr lang="it-IT" sz="800">
                        <a:solidFill>
                          <a:srgbClr val="FF0000"/>
                        </a:solidFill>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2795326227"/>
                  </a:ext>
                </a:extLst>
              </a:tr>
              <a:tr h="218572">
                <a:tc>
                  <a:txBody>
                    <a:bodyPr/>
                    <a:lstStyle/>
                    <a:p>
                      <a:pPr algn="ctr" rtl="0" fontAlgn="b"/>
                      <a:r>
                        <a:rPr lang="it-IT" sz="800">
                          <a:effectLst/>
                        </a:rPr>
                        <a:t>MobileNetV3</a:t>
                      </a:r>
                    </a:p>
                  </a:txBody>
                  <a:tcPr marL="21446" marR="21446"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1</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1</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[960, 1280, 1280, 1]</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800">
                          <a:effectLst/>
                        </a:rPr>
                        <a:t>-</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endParaRPr lang="it-IT" sz="800">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75500309"/>
                  </a:ext>
                </a:extLst>
              </a:tr>
              <a:tr h="428002">
                <a:tc>
                  <a:txBody>
                    <a:bodyPr/>
                    <a:lstStyle/>
                    <a:p>
                      <a:pPr algn="ctr" rtl="0" fontAlgn="b"/>
                      <a:r>
                        <a:rPr lang="it-IT" sz="800">
                          <a:effectLst/>
                        </a:rPr>
                        <a:t>CNNLSTM MobileNetV3</a:t>
                      </a:r>
                    </a:p>
                  </a:txBody>
                  <a:tcPr marL="21446" marR="21446"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1</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4</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[200, 1]</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960</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100</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2</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err="1">
                          <a:effectLst/>
                        </a:rPr>
                        <a:t>true</a:t>
                      </a:r>
                      <a:endParaRPr lang="it-IT" sz="800">
                        <a:effectLst/>
                      </a:endParaRP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800">
                          <a:effectLst/>
                        </a:rPr>
                        <a:t>false</a:t>
                      </a:r>
                    </a:p>
                  </a:txBody>
                  <a:tcPr marL="21446" marR="21446"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927009"/>
                  </a:ext>
                </a:extLst>
              </a:tr>
            </a:tbl>
          </a:graphicData>
        </a:graphic>
      </p:graphicFrame>
      <p:graphicFrame>
        <p:nvGraphicFramePr>
          <p:cNvPr id="155" name="Tabella 154">
            <a:extLst>
              <a:ext uri="{FF2B5EF4-FFF2-40B4-BE49-F238E27FC236}">
                <a16:creationId xmlns:a16="http://schemas.microsoft.com/office/drawing/2014/main" id="{8A088934-4555-00DD-90EB-B85CDD539AAF}"/>
              </a:ext>
            </a:extLst>
          </p:cNvPr>
          <p:cNvGraphicFramePr>
            <a:graphicFrameLocks noGrp="1"/>
          </p:cNvGraphicFramePr>
          <p:nvPr>
            <p:extLst>
              <p:ext uri="{D42A27DB-BD31-4B8C-83A1-F6EECF244321}">
                <p14:modId xmlns:p14="http://schemas.microsoft.com/office/powerpoint/2010/main" val="4038683837"/>
              </p:ext>
            </p:extLst>
          </p:nvPr>
        </p:nvGraphicFramePr>
        <p:xfrm>
          <a:off x="6479658" y="1188334"/>
          <a:ext cx="5605820" cy="745377"/>
        </p:xfrm>
        <a:graphic>
          <a:graphicData uri="http://schemas.openxmlformats.org/drawingml/2006/table">
            <a:tbl>
              <a:tblPr/>
              <a:tblGrid>
                <a:gridCol w="857469">
                  <a:extLst>
                    <a:ext uri="{9D8B030D-6E8A-4147-A177-3AD203B41FA5}">
                      <a16:colId xmlns:a16="http://schemas.microsoft.com/office/drawing/2014/main" val="3126440597"/>
                    </a:ext>
                  </a:extLst>
                </a:gridCol>
                <a:gridCol w="832530">
                  <a:extLst>
                    <a:ext uri="{9D8B030D-6E8A-4147-A177-3AD203B41FA5}">
                      <a16:colId xmlns:a16="http://schemas.microsoft.com/office/drawing/2014/main" val="1303921438"/>
                    </a:ext>
                  </a:extLst>
                </a:gridCol>
                <a:gridCol w="757938">
                  <a:extLst>
                    <a:ext uri="{9D8B030D-6E8A-4147-A177-3AD203B41FA5}">
                      <a16:colId xmlns:a16="http://schemas.microsoft.com/office/drawing/2014/main" val="2192068133"/>
                    </a:ext>
                  </a:extLst>
                </a:gridCol>
                <a:gridCol w="1018820">
                  <a:extLst>
                    <a:ext uri="{9D8B030D-6E8A-4147-A177-3AD203B41FA5}">
                      <a16:colId xmlns:a16="http://schemas.microsoft.com/office/drawing/2014/main" val="920873829"/>
                    </a:ext>
                  </a:extLst>
                </a:gridCol>
                <a:gridCol w="786065">
                  <a:extLst>
                    <a:ext uri="{9D8B030D-6E8A-4147-A177-3AD203B41FA5}">
                      <a16:colId xmlns:a16="http://schemas.microsoft.com/office/drawing/2014/main" val="1268238870"/>
                    </a:ext>
                  </a:extLst>
                </a:gridCol>
                <a:gridCol w="508959">
                  <a:extLst>
                    <a:ext uri="{9D8B030D-6E8A-4147-A177-3AD203B41FA5}">
                      <a16:colId xmlns:a16="http://schemas.microsoft.com/office/drawing/2014/main" val="4289819947"/>
                    </a:ext>
                  </a:extLst>
                </a:gridCol>
                <a:gridCol w="844039">
                  <a:extLst>
                    <a:ext uri="{9D8B030D-6E8A-4147-A177-3AD203B41FA5}">
                      <a16:colId xmlns:a16="http://schemas.microsoft.com/office/drawing/2014/main" val="3716224028"/>
                    </a:ext>
                  </a:extLst>
                </a:gridCol>
              </a:tblGrid>
              <a:tr h="282467">
                <a:tc>
                  <a:txBody>
                    <a:bodyPr/>
                    <a:lstStyle/>
                    <a:p>
                      <a:pPr algn="ctr" rtl="0" fontAlgn="b"/>
                      <a:r>
                        <a:rPr lang="it-IT" sz="900">
                          <a:solidFill>
                            <a:srgbClr val="FF0000"/>
                          </a:solidFill>
                          <a:effectLst/>
                        </a:rPr>
                        <a:t>Rete</a:t>
                      </a:r>
                    </a:p>
                  </a:txBody>
                  <a:tcPr marL="22860" marR="22860"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Batch_size</a:t>
                      </a:r>
                      <a:endParaRPr lang="it-IT" sz="900">
                        <a:solidFill>
                          <a:srgbClr val="FF0000"/>
                        </a:solidFill>
                        <a:effectLst/>
                      </a:endParaRP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lr</a:t>
                      </a:r>
                      <a:endParaRPr lang="it-IT" sz="900">
                        <a:solidFill>
                          <a:srgbClr val="FF0000"/>
                        </a:solidFill>
                        <a:effectLst/>
                      </a:endParaRP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Momentum</a:t>
                      </a:r>
                      <a:r>
                        <a:rPr lang="it-IT" sz="900">
                          <a:solidFill>
                            <a:srgbClr val="FF0000"/>
                          </a:solidFill>
                          <a:effectLst/>
                        </a:rPr>
                        <a:t> </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lambda_reg</a:t>
                      </a:r>
                      <a:endParaRPr lang="it-IT" sz="900">
                        <a:solidFill>
                          <a:srgbClr val="FF0000"/>
                        </a:solidFill>
                        <a:effectLst/>
                      </a:endParaRP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epochs</a:t>
                      </a:r>
                      <a:endParaRPr lang="it-IT" sz="900">
                        <a:solidFill>
                          <a:srgbClr val="FF0000"/>
                        </a:solidFill>
                        <a:effectLst/>
                      </a:endParaRP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tc>
                  <a:txBody>
                    <a:bodyPr/>
                    <a:lstStyle/>
                    <a:p>
                      <a:pPr algn="ctr" rtl="0" fontAlgn="b"/>
                      <a:r>
                        <a:rPr lang="it-IT" sz="900" err="1">
                          <a:solidFill>
                            <a:srgbClr val="FF0000"/>
                          </a:solidFill>
                          <a:effectLst/>
                        </a:rPr>
                        <a:t>early_stopping_patience</a:t>
                      </a:r>
                      <a:endParaRPr lang="it-IT" sz="900">
                        <a:solidFill>
                          <a:srgbClr val="FF0000"/>
                        </a:solidFill>
                        <a:effectLst/>
                      </a:endParaRP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E599"/>
                    </a:solidFill>
                  </a:tcPr>
                </a:tc>
                <a:extLst>
                  <a:ext uri="{0D108BD9-81ED-4DB2-BD59-A6C34878D82A}">
                    <a16:rowId xmlns:a16="http://schemas.microsoft.com/office/drawing/2014/main" val="2372068819"/>
                  </a:ext>
                </a:extLst>
              </a:tr>
              <a:tr h="154303">
                <a:tc>
                  <a:txBody>
                    <a:bodyPr/>
                    <a:lstStyle/>
                    <a:p>
                      <a:pPr algn="ctr" rtl="0" fontAlgn="b"/>
                      <a:r>
                        <a:rPr lang="it-IT" sz="900">
                          <a:effectLst/>
                        </a:rPr>
                        <a:t>MobileNetV3</a:t>
                      </a:r>
                    </a:p>
                  </a:txBody>
                  <a:tcPr marL="22860" marR="22860"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50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0,001</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0,9</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100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algn="ctr" rtl="0" fontAlgn="b"/>
                      <a:r>
                        <a:rPr lang="it-IT" sz="900">
                          <a:effectLst/>
                        </a:rPr>
                        <a:t>40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49647777"/>
                  </a:ext>
                </a:extLst>
              </a:tr>
              <a:tr h="308607">
                <a:tc>
                  <a:txBody>
                    <a:bodyPr/>
                    <a:lstStyle/>
                    <a:p>
                      <a:pPr algn="ctr" rtl="0" fontAlgn="b"/>
                      <a:r>
                        <a:rPr lang="it-IT" sz="900">
                          <a:effectLst/>
                        </a:rPr>
                        <a:t>CNNLSTM MobileNetV3</a:t>
                      </a:r>
                    </a:p>
                  </a:txBody>
                  <a:tcPr marL="22860" marR="22860" marT="0" marB="0" anchor="b">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40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0,001</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0,9</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100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
                      <a:r>
                        <a:rPr lang="it-IT" sz="900">
                          <a:effectLst/>
                        </a:rPr>
                        <a:t>40</a:t>
                      </a:r>
                    </a:p>
                  </a:txBody>
                  <a:tcPr marL="22860" marR="22860" marT="0" marB="0" anchor="b">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4112239"/>
                  </a:ext>
                </a:extLst>
              </a:tr>
            </a:tbl>
          </a:graphicData>
        </a:graphic>
      </p:graphicFrame>
      <p:pic>
        <p:nvPicPr>
          <p:cNvPr id="10" name="Elemento grafico 1735150115">
            <a:extLst>
              <a:ext uri="{FF2B5EF4-FFF2-40B4-BE49-F238E27FC236}">
                <a16:creationId xmlns:a16="http://schemas.microsoft.com/office/drawing/2014/main" id="{2F088965-5757-D45E-C551-B0250B2F6FA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984637" y="2609635"/>
            <a:ext cx="2337433" cy="1440000"/>
          </a:xfrm>
          <a:prstGeom prst="rect">
            <a:avLst/>
          </a:prstGeom>
        </p:spPr>
      </p:pic>
      <p:grpSp>
        <p:nvGrpSpPr>
          <p:cNvPr id="27" name="Gruppo 26">
            <a:extLst>
              <a:ext uri="{FF2B5EF4-FFF2-40B4-BE49-F238E27FC236}">
                <a16:creationId xmlns:a16="http://schemas.microsoft.com/office/drawing/2014/main" id="{1B45E950-B74E-FAA7-5C75-4BD557B02AEF}"/>
              </a:ext>
            </a:extLst>
          </p:cNvPr>
          <p:cNvGrpSpPr/>
          <p:nvPr/>
        </p:nvGrpSpPr>
        <p:grpSpPr>
          <a:xfrm>
            <a:off x="940280" y="4233607"/>
            <a:ext cx="10150818" cy="1750633"/>
            <a:chOff x="0" y="4287344"/>
            <a:chExt cx="10150818" cy="1750633"/>
          </a:xfrm>
        </p:grpSpPr>
        <p:sp>
          <p:nvSpPr>
            <p:cNvPr id="14" name="CasellaDiTesto 13">
              <a:extLst>
                <a:ext uri="{FF2B5EF4-FFF2-40B4-BE49-F238E27FC236}">
                  <a16:creationId xmlns:a16="http://schemas.microsoft.com/office/drawing/2014/main" id="{F5715B80-E6A0-4D23-B291-0D9AB2BB81A6}"/>
                </a:ext>
              </a:extLst>
            </p:cNvPr>
            <p:cNvSpPr txBox="1"/>
            <p:nvPr/>
          </p:nvSpPr>
          <p:spPr>
            <a:xfrm>
              <a:off x="0" y="4287366"/>
              <a:ext cx="1917513" cy="160578"/>
            </a:xfrm>
            <a:prstGeom prst="rect">
              <a:avLst/>
            </a:prstGeom>
            <a:noFill/>
          </p:spPr>
          <p:txBody>
            <a:bodyPr wrap="none" rtlCol="0">
              <a:spAutoFit/>
            </a:bodyPr>
            <a:lstStyle/>
            <a:p>
              <a:r>
                <a:rPr lang="it-IT" sz="1000"/>
                <a:t>CNNLSTM MobileNetV3 – val/</a:t>
              </a:r>
              <a:r>
                <a:rPr lang="it-IT" sz="1000" err="1"/>
                <a:t>acc</a:t>
              </a:r>
              <a:endParaRPr lang="it-IT" sz="1000"/>
            </a:p>
          </p:txBody>
        </p:sp>
        <p:pic>
          <p:nvPicPr>
            <p:cNvPr id="9" name="Elemento grafico 8">
              <a:extLst>
                <a:ext uri="{FF2B5EF4-FFF2-40B4-BE49-F238E27FC236}">
                  <a16:creationId xmlns:a16="http://schemas.microsoft.com/office/drawing/2014/main" id="{D0918455-FA0B-B1A8-C98A-6B69472DB0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88661" y="4597977"/>
              <a:ext cx="2375999" cy="1440000"/>
            </a:xfrm>
            <a:prstGeom prst="rect">
              <a:avLst/>
            </a:prstGeom>
          </p:spPr>
        </p:pic>
        <p:sp>
          <p:nvSpPr>
            <p:cNvPr id="15" name="CasellaDiTesto 14">
              <a:extLst>
                <a:ext uri="{FF2B5EF4-FFF2-40B4-BE49-F238E27FC236}">
                  <a16:creationId xmlns:a16="http://schemas.microsoft.com/office/drawing/2014/main" id="{194CBD05-9210-A63D-9258-38FD6716221D}"/>
                </a:ext>
              </a:extLst>
            </p:cNvPr>
            <p:cNvSpPr txBox="1"/>
            <p:nvPr/>
          </p:nvSpPr>
          <p:spPr>
            <a:xfrm>
              <a:off x="2511258" y="4287365"/>
              <a:ext cx="1943161" cy="246221"/>
            </a:xfrm>
            <a:prstGeom prst="rect">
              <a:avLst/>
            </a:prstGeom>
            <a:noFill/>
          </p:spPr>
          <p:txBody>
            <a:bodyPr wrap="none" rtlCol="0">
              <a:spAutoFit/>
            </a:bodyPr>
            <a:lstStyle/>
            <a:p>
              <a:r>
                <a:rPr lang="it-IT" sz="1000"/>
                <a:t>CNNLSTM MobileNetV3 – val/</a:t>
              </a:r>
              <a:r>
                <a:rPr lang="it-IT" sz="1000" err="1"/>
                <a:t>loss</a:t>
              </a:r>
              <a:endParaRPr lang="it-IT" sz="1000"/>
            </a:p>
          </p:txBody>
        </p:sp>
        <p:pic>
          <p:nvPicPr>
            <p:cNvPr id="20" name="Elemento grafico 836506100">
              <a:extLst>
                <a:ext uri="{FF2B5EF4-FFF2-40B4-BE49-F238E27FC236}">
                  <a16:creationId xmlns:a16="http://schemas.microsoft.com/office/drawing/2014/main" id="{390F4175-EC95-327E-1C22-123E4A188F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4597977"/>
              <a:ext cx="2376847" cy="1440000"/>
            </a:xfrm>
            <a:prstGeom prst="rect">
              <a:avLst/>
            </a:prstGeom>
          </p:spPr>
        </p:pic>
        <p:pic>
          <p:nvPicPr>
            <p:cNvPr id="21" name="Elemento grafico 443037314">
              <a:extLst>
                <a:ext uri="{FF2B5EF4-FFF2-40B4-BE49-F238E27FC236}">
                  <a16:creationId xmlns:a16="http://schemas.microsoft.com/office/drawing/2014/main" id="{6E11B8C3-9F9B-5E02-9C0B-B38F885B62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76474" y="4597977"/>
              <a:ext cx="2376847" cy="1440000"/>
            </a:xfrm>
            <a:prstGeom prst="rect">
              <a:avLst/>
            </a:prstGeom>
          </p:spPr>
        </p:pic>
        <p:pic>
          <p:nvPicPr>
            <p:cNvPr id="22" name="Elemento grafico 1444655778">
              <a:extLst>
                <a:ext uri="{FF2B5EF4-FFF2-40B4-BE49-F238E27FC236}">
                  <a16:creationId xmlns:a16="http://schemas.microsoft.com/office/drawing/2014/main" id="{C7E886F0-1604-0F21-4FC3-2F8F28869F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73971" y="4597977"/>
              <a:ext cx="2376847" cy="1440000"/>
            </a:xfrm>
            <a:prstGeom prst="rect">
              <a:avLst/>
            </a:prstGeom>
          </p:spPr>
        </p:pic>
        <p:sp>
          <p:nvSpPr>
            <p:cNvPr id="25" name="CasellaDiTesto 24">
              <a:extLst>
                <a:ext uri="{FF2B5EF4-FFF2-40B4-BE49-F238E27FC236}">
                  <a16:creationId xmlns:a16="http://schemas.microsoft.com/office/drawing/2014/main" id="{5443FB8C-CE38-3272-C7CC-035EB58DA037}"/>
                </a:ext>
              </a:extLst>
            </p:cNvPr>
            <p:cNvSpPr txBox="1"/>
            <p:nvPr/>
          </p:nvSpPr>
          <p:spPr>
            <a:xfrm>
              <a:off x="5176474" y="4287364"/>
              <a:ext cx="2220480" cy="246221"/>
            </a:xfrm>
            <a:prstGeom prst="rect">
              <a:avLst/>
            </a:prstGeom>
            <a:noFill/>
          </p:spPr>
          <p:txBody>
            <a:bodyPr wrap="none" rtlCol="0">
              <a:spAutoFit/>
            </a:bodyPr>
            <a:lstStyle/>
            <a:p>
              <a:r>
                <a:rPr lang="it-IT" sz="1000"/>
                <a:t>CNNLSTM MobileNetV3 – val/</a:t>
              </a:r>
              <a:r>
                <a:rPr lang="it-IT" sz="1000" err="1"/>
                <a:t>precision</a:t>
              </a:r>
              <a:endParaRPr lang="it-IT" sz="1000"/>
            </a:p>
          </p:txBody>
        </p:sp>
        <p:sp>
          <p:nvSpPr>
            <p:cNvPr id="26" name="CasellaDiTesto 25">
              <a:extLst>
                <a:ext uri="{FF2B5EF4-FFF2-40B4-BE49-F238E27FC236}">
                  <a16:creationId xmlns:a16="http://schemas.microsoft.com/office/drawing/2014/main" id="{4A5250A7-7049-4E92-C8CD-950D8FD7DBAE}"/>
                </a:ext>
              </a:extLst>
            </p:cNvPr>
            <p:cNvSpPr txBox="1"/>
            <p:nvPr/>
          </p:nvSpPr>
          <p:spPr>
            <a:xfrm>
              <a:off x="7773971" y="4287344"/>
              <a:ext cx="2105063" cy="246221"/>
            </a:xfrm>
            <a:prstGeom prst="rect">
              <a:avLst/>
            </a:prstGeom>
            <a:noFill/>
          </p:spPr>
          <p:txBody>
            <a:bodyPr wrap="none" rtlCol="0">
              <a:spAutoFit/>
            </a:bodyPr>
            <a:lstStyle/>
            <a:p>
              <a:r>
                <a:rPr lang="it-IT" sz="1000"/>
                <a:t>CNNLSTM MobileNetV3 – val/f-score</a:t>
              </a:r>
            </a:p>
          </p:txBody>
        </p:sp>
      </p:grpSp>
      <p:grpSp>
        <p:nvGrpSpPr>
          <p:cNvPr id="37" name="Gruppo 36">
            <a:extLst>
              <a:ext uri="{FF2B5EF4-FFF2-40B4-BE49-F238E27FC236}">
                <a16:creationId xmlns:a16="http://schemas.microsoft.com/office/drawing/2014/main" id="{708968D1-6626-D97E-A2EE-14688CDA28C2}"/>
              </a:ext>
            </a:extLst>
          </p:cNvPr>
          <p:cNvGrpSpPr/>
          <p:nvPr/>
        </p:nvGrpSpPr>
        <p:grpSpPr>
          <a:xfrm>
            <a:off x="3451538" y="2343238"/>
            <a:ext cx="7639560" cy="1710881"/>
            <a:chOff x="2511258" y="1685986"/>
            <a:chExt cx="7639560" cy="1710881"/>
          </a:xfrm>
        </p:grpSpPr>
        <p:grpSp>
          <p:nvGrpSpPr>
            <p:cNvPr id="33" name="Gruppo 32">
              <a:extLst>
                <a:ext uri="{FF2B5EF4-FFF2-40B4-BE49-F238E27FC236}">
                  <a16:creationId xmlns:a16="http://schemas.microsoft.com/office/drawing/2014/main" id="{8F676ABC-D21D-895C-911D-4D7CE76E7693}"/>
                </a:ext>
              </a:extLst>
            </p:cNvPr>
            <p:cNvGrpSpPr/>
            <p:nvPr/>
          </p:nvGrpSpPr>
          <p:grpSpPr>
            <a:xfrm>
              <a:off x="2511258" y="1685986"/>
              <a:ext cx="2401084" cy="1710881"/>
              <a:chOff x="2511258" y="1685986"/>
              <a:chExt cx="2401084" cy="1710881"/>
            </a:xfrm>
          </p:grpSpPr>
          <p:sp>
            <p:nvSpPr>
              <p:cNvPr id="13" name="CasellaDiTesto 12">
                <a:extLst>
                  <a:ext uri="{FF2B5EF4-FFF2-40B4-BE49-F238E27FC236}">
                    <a16:creationId xmlns:a16="http://schemas.microsoft.com/office/drawing/2014/main" id="{38C1E73F-129B-66D7-6CF7-ACDC397E1CB5}"/>
                  </a:ext>
                </a:extLst>
              </p:cNvPr>
              <p:cNvSpPr txBox="1"/>
              <p:nvPr/>
            </p:nvSpPr>
            <p:spPr>
              <a:xfrm>
                <a:off x="2511258" y="1685986"/>
                <a:ext cx="2040943" cy="246221"/>
              </a:xfrm>
              <a:prstGeom prst="rect">
                <a:avLst/>
              </a:prstGeom>
              <a:noFill/>
            </p:spPr>
            <p:txBody>
              <a:bodyPr wrap="none" rtlCol="0">
                <a:spAutoFit/>
              </a:bodyPr>
              <a:lstStyle/>
              <a:p>
                <a:r>
                  <a:rPr lang="it-IT" sz="1000"/>
                  <a:t>CNNLSTM MobileNetV3 – </a:t>
                </a:r>
                <a:r>
                  <a:rPr lang="it-IT" sz="1000" err="1"/>
                  <a:t>train</a:t>
                </a:r>
                <a:r>
                  <a:rPr lang="it-IT" sz="1000"/>
                  <a:t>/</a:t>
                </a:r>
                <a:r>
                  <a:rPr lang="it-IT" sz="1000" err="1"/>
                  <a:t>loss</a:t>
                </a:r>
                <a:endParaRPr lang="it-IT" sz="1000"/>
              </a:p>
            </p:txBody>
          </p:sp>
          <p:pic>
            <p:nvPicPr>
              <p:cNvPr id="28" name="Elemento grafico 693500447">
                <a:extLst>
                  <a:ext uri="{FF2B5EF4-FFF2-40B4-BE49-F238E27FC236}">
                    <a16:creationId xmlns:a16="http://schemas.microsoft.com/office/drawing/2014/main" id="{CED67A91-3A12-8D0C-F21D-228574756A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79825" y="1956867"/>
                <a:ext cx="2332517" cy="1440000"/>
              </a:xfrm>
              <a:prstGeom prst="rect">
                <a:avLst/>
              </a:prstGeom>
            </p:spPr>
          </p:pic>
        </p:grpSp>
        <p:grpSp>
          <p:nvGrpSpPr>
            <p:cNvPr id="35" name="Gruppo 34">
              <a:extLst>
                <a:ext uri="{FF2B5EF4-FFF2-40B4-BE49-F238E27FC236}">
                  <a16:creationId xmlns:a16="http://schemas.microsoft.com/office/drawing/2014/main" id="{2109FA0F-2459-95CA-535D-075B2E5D8CBF}"/>
                </a:ext>
              </a:extLst>
            </p:cNvPr>
            <p:cNvGrpSpPr/>
            <p:nvPr/>
          </p:nvGrpSpPr>
          <p:grpSpPr>
            <a:xfrm>
              <a:off x="5154733" y="1685986"/>
              <a:ext cx="2376847" cy="1706397"/>
              <a:chOff x="5154733" y="1685986"/>
              <a:chExt cx="2376847" cy="1706397"/>
            </a:xfrm>
          </p:grpSpPr>
          <p:pic>
            <p:nvPicPr>
              <p:cNvPr id="29" name="Elemento grafico 551288817">
                <a:extLst>
                  <a:ext uri="{FF2B5EF4-FFF2-40B4-BE49-F238E27FC236}">
                    <a16:creationId xmlns:a16="http://schemas.microsoft.com/office/drawing/2014/main" id="{3CC4F569-4B31-AF48-8B60-BCD80CA2FF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54733" y="1952383"/>
                <a:ext cx="2376847" cy="1440000"/>
              </a:xfrm>
              <a:prstGeom prst="rect">
                <a:avLst/>
              </a:prstGeom>
            </p:spPr>
          </p:pic>
          <p:sp>
            <p:nvSpPr>
              <p:cNvPr id="31" name="CasellaDiTesto 30">
                <a:extLst>
                  <a:ext uri="{FF2B5EF4-FFF2-40B4-BE49-F238E27FC236}">
                    <a16:creationId xmlns:a16="http://schemas.microsoft.com/office/drawing/2014/main" id="{1746641F-C34E-9442-F6D6-7DEED673BFB7}"/>
                  </a:ext>
                </a:extLst>
              </p:cNvPr>
              <p:cNvSpPr txBox="1"/>
              <p:nvPr/>
            </p:nvSpPr>
            <p:spPr>
              <a:xfrm>
                <a:off x="5154733" y="1685986"/>
                <a:ext cx="2369559" cy="246221"/>
              </a:xfrm>
              <a:prstGeom prst="rect">
                <a:avLst/>
              </a:prstGeom>
              <a:noFill/>
            </p:spPr>
            <p:txBody>
              <a:bodyPr wrap="none" rtlCol="0">
                <a:spAutoFit/>
              </a:bodyPr>
              <a:lstStyle/>
              <a:p>
                <a:r>
                  <a:rPr lang="it-IT" sz="1000"/>
                  <a:t>CNNLSTM MobileNetV3 – </a:t>
                </a:r>
                <a:r>
                  <a:rPr lang="it-IT" sz="1000" err="1"/>
                  <a:t>train</a:t>
                </a:r>
                <a:r>
                  <a:rPr lang="it-IT" sz="1000"/>
                  <a:t>/</a:t>
                </a:r>
                <a:r>
                  <a:rPr lang="it-IT" sz="1000" err="1"/>
                  <a:t>precision</a:t>
                </a:r>
                <a:endParaRPr lang="it-IT" sz="1000"/>
              </a:p>
            </p:txBody>
          </p:sp>
        </p:grpSp>
        <p:grpSp>
          <p:nvGrpSpPr>
            <p:cNvPr id="34" name="Gruppo 33">
              <a:extLst>
                <a:ext uri="{FF2B5EF4-FFF2-40B4-BE49-F238E27FC236}">
                  <a16:creationId xmlns:a16="http://schemas.microsoft.com/office/drawing/2014/main" id="{4B1A0133-4070-AD7B-FAC2-3B91FD469F60}"/>
                </a:ext>
              </a:extLst>
            </p:cNvPr>
            <p:cNvGrpSpPr/>
            <p:nvPr/>
          </p:nvGrpSpPr>
          <p:grpSpPr>
            <a:xfrm>
              <a:off x="7773971" y="1685986"/>
              <a:ext cx="2376847" cy="1706397"/>
              <a:chOff x="7773971" y="1685986"/>
              <a:chExt cx="2376847" cy="1706397"/>
            </a:xfrm>
          </p:grpSpPr>
          <p:pic>
            <p:nvPicPr>
              <p:cNvPr id="30" name="Elemento grafico 266873995">
                <a:extLst>
                  <a:ext uri="{FF2B5EF4-FFF2-40B4-BE49-F238E27FC236}">
                    <a16:creationId xmlns:a16="http://schemas.microsoft.com/office/drawing/2014/main" id="{84CA06DA-AC0F-F3A4-C480-AEC7178C341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73971" y="1952383"/>
                <a:ext cx="2376847" cy="1440000"/>
              </a:xfrm>
              <a:prstGeom prst="rect">
                <a:avLst/>
              </a:prstGeom>
            </p:spPr>
          </p:pic>
          <p:sp>
            <p:nvSpPr>
              <p:cNvPr id="32" name="CasellaDiTesto 31">
                <a:extLst>
                  <a:ext uri="{FF2B5EF4-FFF2-40B4-BE49-F238E27FC236}">
                    <a16:creationId xmlns:a16="http://schemas.microsoft.com/office/drawing/2014/main" id="{B8385029-91AD-48FD-A9B4-D90FA75C4897}"/>
                  </a:ext>
                </a:extLst>
              </p:cNvPr>
              <p:cNvSpPr txBox="1"/>
              <p:nvPr/>
            </p:nvSpPr>
            <p:spPr>
              <a:xfrm>
                <a:off x="7773971" y="1685986"/>
                <a:ext cx="2202847" cy="246221"/>
              </a:xfrm>
              <a:prstGeom prst="rect">
                <a:avLst/>
              </a:prstGeom>
              <a:noFill/>
            </p:spPr>
            <p:txBody>
              <a:bodyPr wrap="none" rtlCol="0">
                <a:spAutoFit/>
              </a:bodyPr>
              <a:lstStyle/>
              <a:p>
                <a:r>
                  <a:rPr lang="it-IT" sz="1000"/>
                  <a:t>CNNLSTM MobileNetV3 – </a:t>
                </a:r>
                <a:r>
                  <a:rPr lang="it-IT" sz="1000" err="1"/>
                  <a:t>train</a:t>
                </a:r>
                <a:r>
                  <a:rPr lang="it-IT" sz="1000"/>
                  <a:t>/f-score</a:t>
                </a:r>
              </a:p>
            </p:txBody>
          </p:sp>
        </p:grpSp>
      </p:grpSp>
    </p:spTree>
    <p:extLst>
      <p:ext uri="{BB962C8B-B14F-4D97-AF65-F5344CB8AC3E}">
        <p14:creationId xmlns:p14="http://schemas.microsoft.com/office/powerpoint/2010/main" val="3760479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52947E-17BB-0C5A-B86E-6D6F7CAA41E7}"/>
              </a:ext>
            </a:extLst>
          </p:cNvPr>
          <p:cNvSpPr>
            <a:spLocks noGrp="1"/>
          </p:cNvSpPr>
          <p:nvPr>
            <p:ph type="title"/>
          </p:nvPr>
        </p:nvSpPr>
        <p:spPr/>
        <p:txBody>
          <a:bodyPr/>
          <a:lstStyle/>
          <a:p>
            <a:r>
              <a:rPr lang="it-IT"/>
              <a:t>Test </a:t>
            </a:r>
            <a:r>
              <a:rPr lang="it-IT" err="1"/>
              <a:t>Phase</a:t>
            </a:r>
            <a:endParaRPr lang="it-IT"/>
          </a:p>
        </p:txBody>
      </p:sp>
      <p:pic>
        <p:nvPicPr>
          <p:cNvPr id="4" name="Video104">
            <a:hlinkClick r:id="" action="ppaction://media"/>
            <a:extLst>
              <a:ext uri="{FF2B5EF4-FFF2-40B4-BE49-F238E27FC236}">
                <a16:creationId xmlns:a16="http://schemas.microsoft.com/office/drawing/2014/main" id="{FB45DF13-B07A-1F6E-3CD1-C1E2D4E2E14E}"/>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05192" y="2469632"/>
            <a:ext cx="2617713" cy="1963285"/>
          </a:xfrm>
          <a:prstGeom prst="rect">
            <a:avLst/>
          </a:prstGeom>
        </p:spPr>
      </p:pic>
      <p:pic>
        <p:nvPicPr>
          <p:cNvPr id="5" name="Video272">
            <a:hlinkClick r:id="" action="ppaction://media"/>
            <a:extLst>
              <a:ext uri="{FF2B5EF4-FFF2-40B4-BE49-F238E27FC236}">
                <a16:creationId xmlns:a16="http://schemas.microsoft.com/office/drawing/2014/main" id="{620836F9-2B59-A6C8-29CB-560A80DBC446}"/>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808387" y="4594548"/>
            <a:ext cx="2617713" cy="1963285"/>
          </a:xfrm>
          <a:prstGeom prst="rect">
            <a:avLst/>
          </a:prstGeom>
        </p:spPr>
      </p:pic>
      <p:pic>
        <p:nvPicPr>
          <p:cNvPr id="6" name="Video274">
            <a:hlinkClick r:id="" action="ppaction://media"/>
            <a:extLst>
              <a:ext uri="{FF2B5EF4-FFF2-40B4-BE49-F238E27FC236}">
                <a16:creationId xmlns:a16="http://schemas.microsoft.com/office/drawing/2014/main" id="{B62FA8BA-BFC5-148B-B9FD-0DDE4F715573}"/>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1005191" y="4575310"/>
            <a:ext cx="2617713" cy="1963285"/>
          </a:xfrm>
          <a:prstGeom prst="rect">
            <a:avLst/>
          </a:prstGeom>
        </p:spPr>
      </p:pic>
      <p:pic>
        <p:nvPicPr>
          <p:cNvPr id="7" name="Video107">
            <a:hlinkClick r:id="" action="ppaction://media"/>
            <a:extLst>
              <a:ext uri="{FF2B5EF4-FFF2-40B4-BE49-F238E27FC236}">
                <a16:creationId xmlns:a16="http://schemas.microsoft.com/office/drawing/2014/main" id="{3EBC35C5-C44B-BEA7-4629-75E079F75FB7}"/>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808387" y="2469632"/>
            <a:ext cx="2617713" cy="1963285"/>
          </a:xfrm>
          <a:prstGeom prst="rect">
            <a:avLst/>
          </a:prstGeom>
        </p:spPr>
      </p:pic>
      <p:sp>
        <p:nvSpPr>
          <p:cNvPr id="8" name="CasellaDiTesto 7">
            <a:extLst>
              <a:ext uri="{FF2B5EF4-FFF2-40B4-BE49-F238E27FC236}">
                <a16:creationId xmlns:a16="http://schemas.microsoft.com/office/drawing/2014/main" id="{802DED49-093D-7139-C8E1-AFCDDD4B989E}"/>
              </a:ext>
            </a:extLst>
          </p:cNvPr>
          <p:cNvSpPr txBox="1"/>
          <p:nvPr/>
        </p:nvSpPr>
        <p:spPr>
          <a:xfrm>
            <a:off x="3939702" y="3128109"/>
            <a:ext cx="1021404" cy="646331"/>
          </a:xfrm>
          <a:prstGeom prst="rect">
            <a:avLst/>
          </a:prstGeom>
          <a:noFill/>
        </p:spPr>
        <p:txBody>
          <a:bodyPr wrap="square" rtlCol="0">
            <a:spAutoFit/>
          </a:bodyPr>
          <a:lstStyle/>
          <a:p>
            <a:r>
              <a:rPr lang="it-IT"/>
              <a:t>True Negative</a:t>
            </a:r>
          </a:p>
        </p:txBody>
      </p:sp>
      <p:sp>
        <p:nvSpPr>
          <p:cNvPr id="9" name="CasellaDiTesto 8">
            <a:extLst>
              <a:ext uri="{FF2B5EF4-FFF2-40B4-BE49-F238E27FC236}">
                <a16:creationId xmlns:a16="http://schemas.microsoft.com/office/drawing/2014/main" id="{AC7B831D-ACD3-0D7A-31F8-FF72872B9ACA}"/>
              </a:ext>
            </a:extLst>
          </p:cNvPr>
          <p:cNvSpPr txBox="1"/>
          <p:nvPr/>
        </p:nvSpPr>
        <p:spPr>
          <a:xfrm>
            <a:off x="3939702" y="5211861"/>
            <a:ext cx="1021404" cy="646331"/>
          </a:xfrm>
          <a:prstGeom prst="rect">
            <a:avLst/>
          </a:prstGeom>
          <a:noFill/>
        </p:spPr>
        <p:txBody>
          <a:bodyPr wrap="square" rtlCol="0">
            <a:spAutoFit/>
          </a:bodyPr>
          <a:lstStyle/>
          <a:p>
            <a:r>
              <a:rPr lang="it-IT"/>
              <a:t>True Positive</a:t>
            </a:r>
          </a:p>
        </p:txBody>
      </p:sp>
      <p:sp>
        <p:nvSpPr>
          <p:cNvPr id="10" name="CasellaDiTesto 9">
            <a:extLst>
              <a:ext uri="{FF2B5EF4-FFF2-40B4-BE49-F238E27FC236}">
                <a16:creationId xmlns:a16="http://schemas.microsoft.com/office/drawing/2014/main" id="{C5981BFD-9409-F83B-ED65-2177C96D38DF}"/>
              </a:ext>
            </a:extLst>
          </p:cNvPr>
          <p:cNvSpPr txBox="1"/>
          <p:nvPr/>
        </p:nvSpPr>
        <p:spPr>
          <a:xfrm>
            <a:off x="9743872" y="5211861"/>
            <a:ext cx="1021404" cy="646331"/>
          </a:xfrm>
          <a:prstGeom prst="rect">
            <a:avLst/>
          </a:prstGeom>
          <a:noFill/>
        </p:spPr>
        <p:txBody>
          <a:bodyPr wrap="square" rtlCol="0">
            <a:spAutoFit/>
          </a:bodyPr>
          <a:lstStyle/>
          <a:p>
            <a:r>
              <a:rPr lang="it-IT"/>
              <a:t>True Positive</a:t>
            </a:r>
          </a:p>
        </p:txBody>
      </p:sp>
      <p:sp>
        <p:nvSpPr>
          <p:cNvPr id="11" name="CasellaDiTesto 10">
            <a:extLst>
              <a:ext uri="{FF2B5EF4-FFF2-40B4-BE49-F238E27FC236}">
                <a16:creationId xmlns:a16="http://schemas.microsoft.com/office/drawing/2014/main" id="{F6130771-9F4C-0EED-2580-8CBB20862809}"/>
              </a:ext>
            </a:extLst>
          </p:cNvPr>
          <p:cNvSpPr txBox="1"/>
          <p:nvPr/>
        </p:nvSpPr>
        <p:spPr>
          <a:xfrm>
            <a:off x="9743872" y="3128107"/>
            <a:ext cx="1021404" cy="646331"/>
          </a:xfrm>
          <a:prstGeom prst="rect">
            <a:avLst/>
          </a:prstGeom>
          <a:noFill/>
        </p:spPr>
        <p:txBody>
          <a:bodyPr wrap="square" rtlCol="0">
            <a:spAutoFit/>
          </a:bodyPr>
          <a:lstStyle/>
          <a:p>
            <a:r>
              <a:rPr lang="it-IT"/>
              <a:t>False Positive</a:t>
            </a:r>
          </a:p>
        </p:txBody>
      </p:sp>
      <p:graphicFrame>
        <p:nvGraphicFramePr>
          <p:cNvPr id="12" name="Tabella 11">
            <a:extLst>
              <a:ext uri="{FF2B5EF4-FFF2-40B4-BE49-F238E27FC236}">
                <a16:creationId xmlns:a16="http://schemas.microsoft.com/office/drawing/2014/main" id="{4DF6561D-801B-F597-261B-37BEB6A18641}"/>
              </a:ext>
            </a:extLst>
          </p:cNvPr>
          <p:cNvGraphicFramePr>
            <a:graphicFrameLocks noGrp="1"/>
          </p:cNvGraphicFramePr>
          <p:nvPr>
            <p:extLst>
              <p:ext uri="{D42A27DB-BD31-4B8C-83A1-F6EECF244321}">
                <p14:modId xmlns:p14="http://schemas.microsoft.com/office/powerpoint/2010/main" val="3408435318"/>
              </p:ext>
            </p:extLst>
          </p:nvPr>
        </p:nvGraphicFramePr>
        <p:xfrm>
          <a:off x="1005191" y="1537399"/>
          <a:ext cx="9931584" cy="680466"/>
        </p:xfrm>
        <a:graphic>
          <a:graphicData uri="http://schemas.openxmlformats.org/drawingml/2006/table">
            <a:tbl>
              <a:tblPr firstRow="1" firstCol="1" bandRow="1"/>
              <a:tblGrid>
                <a:gridCol w="763968">
                  <a:extLst>
                    <a:ext uri="{9D8B030D-6E8A-4147-A177-3AD203B41FA5}">
                      <a16:colId xmlns:a16="http://schemas.microsoft.com/office/drawing/2014/main" val="987654338"/>
                    </a:ext>
                  </a:extLst>
                </a:gridCol>
                <a:gridCol w="763968">
                  <a:extLst>
                    <a:ext uri="{9D8B030D-6E8A-4147-A177-3AD203B41FA5}">
                      <a16:colId xmlns:a16="http://schemas.microsoft.com/office/drawing/2014/main" val="3796477175"/>
                    </a:ext>
                  </a:extLst>
                </a:gridCol>
                <a:gridCol w="763968">
                  <a:extLst>
                    <a:ext uri="{9D8B030D-6E8A-4147-A177-3AD203B41FA5}">
                      <a16:colId xmlns:a16="http://schemas.microsoft.com/office/drawing/2014/main" val="2367161753"/>
                    </a:ext>
                  </a:extLst>
                </a:gridCol>
                <a:gridCol w="763968">
                  <a:extLst>
                    <a:ext uri="{9D8B030D-6E8A-4147-A177-3AD203B41FA5}">
                      <a16:colId xmlns:a16="http://schemas.microsoft.com/office/drawing/2014/main" val="152649305"/>
                    </a:ext>
                  </a:extLst>
                </a:gridCol>
                <a:gridCol w="763968">
                  <a:extLst>
                    <a:ext uri="{9D8B030D-6E8A-4147-A177-3AD203B41FA5}">
                      <a16:colId xmlns:a16="http://schemas.microsoft.com/office/drawing/2014/main" val="799021743"/>
                    </a:ext>
                  </a:extLst>
                </a:gridCol>
                <a:gridCol w="763968">
                  <a:extLst>
                    <a:ext uri="{9D8B030D-6E8A-4147-A177-3AD203B41FA5}">
                      <a16:colId xmlns:a16="http://schemas.microsoft.com/office/drawing/2014/main" val="125939556"/>
                    </a:ext>
                  </a:extLst>
                </a:gridCol>
                <a:gridCol w="763968">
                  <a:extLst>
                    <a:ext uri="{9D8B030D-6E8A-4147-A177-3AD203B41FA5}">
                      <a16:colId xmlns:a16="http://schemas.microsoft.com/office/drawing/2014/main" val="977789275"/>
                    </a:ext>
                  </a:extLst>
                </a:gridCol>
                <a:gridCol w="763968">
                  <a:extLst>
                    <a:ext uri="{9D8B030D-6E8A-4147-A177-3AD203B41FA5}">
                      <a16:colId xmlns:a16="http://schemas.microsoft.com/office/drawing/2014/main" val="852304882"/>
                    </a:ext>
                  </a:extLst>
                </a:gridCol>
                <a:gridCol w="763968">
                  <a:extLst>
                    <a:ext uri="{9D8B030D-6E8A-4147-A177-3AD203B41FA5}">
                      <a16:colId xmlns:a16="http://schemas.microsoft.com/office/drawing/2014/main" val="2011281358"/>
                    </a:ext>
                  </a:extLst>
                </a:gridCol>
                <a:gridCol w="763968">
                  <a:extLst>
                    <a:ext uri="{9D8B030D-6E8A-4147-A177-3AD203B41FA5}">
                      <a16:colId xmlns:a16="http://schemas.microsoft.com/office/drawing/2014/main" val="889176467"/>
                    </a:ext>
                  </a:extLst>
                </a:gridCol>
                <a:gridCol w="763968">
                  <a:extLst>
                    <a:ext uri="{9D8B030D-6E8A-4147-A177-3AD203B41FA5}">
                      <a16:colId xmlns:a16="http://schemas.microsoft.com/office/drawing/2014/main" val="2742944887"/>
                    </a:ext>
                  </a:extLst>
                </a:gridCol>
                <a:gridCol w="763968">
                  <a:extLst>
                    <a:ext uri="{9D8B030D-6E8A-4147-A177-3AD203B41FA5}">
                      <a16:colId xmlns:a16="http://schemas.microsoft.com/office/drawing/2014/main" val="460595006"/>
                    </a:ext>
                  </a:extLst>
                </a:gridCol>
                <a:gridCol w="763968">
                  <a:extLst>
                    <a:ext uri="{9D8B030D-6E8A-4147-A177-3AD203B41FA5}">
                      <a16:colId xmlns:a16="http://schemas.microsoft.com/office/drawing/2014/main" val="4278112878"/>
                    </a:ext>
                  </a:extLst>
                </a:gridCol>
              </a:tblGrid>
              <a:tr h="312003">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Fold</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Threshold</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Min Durata</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TP</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TN</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FP</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FN</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Accuracy</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Precision</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Recall</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F-Score</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Average Delay</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l">
                        <a:lnSpc>
                          <a:spcPct val="115000"/>
                        </a:lnSpc>
                        <a:spcAft>
                          <a:spcPts val="1000"/>
                        </a:spcAft>
                      </a:pPr>
                      <a:r>
                        <a:rPr lang="en-GB" sz="1000" kern="10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Norm. Avg. Delay</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extLst>
                  <a:ext uri="{0D108BD9-81ED-4DB2-BD59-A6C34878D82A}">
                    <a16:rowId xmlns:a16="http://schemas.microsoft.com/office/drawing/2014/main" val="3455831180"/>
                  </a:ext>
                </a:extLst>
              </a:tr>
              <a:tr h="290953">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0,8846153846</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0,8571428571</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0,9230769231</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1,056</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spcAft>
                          <a:spcPts val="1000"/>
                        </a:spcAft>
                      </a:pPr>
                      <a:r>
                        <a:rPr lang="en-GB" sz="1000" kern="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0,9824</a:t>
                      </a:r>
                      <a:endParaRPr lang="it-IT" sz="1600" kern="100">
                        <a:effectLst/>
                        <a:latin typeface="Calibri" panose="020F0502020204030204" pitchFamily="34" charset="0"/>
                        <a:ea typeface="Times New Roman" panose="02020603050405020304" pitchFamily="18" charset="0"/>
                        <a:cs typeface="Times New Roman" panose="02020603050405020304" pitchFamily="18" charset="0"/>
                      </a:endParaRPr>
                    </a:p>
                  </a:txBody>
                  <a:tcPr marL="28575" marR="28575"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7016334"/>
                  </a:ext>
                </a:extLst>
              </a:tr>
            </a:tbl>
          </a:graphicData>
        </a:graphic>
      </p:graphicFrame>
    </p:spTree>
    <p:extLst>
      <p:ext uri="{BB962C8B-B14F-4D97-AF65-F5344CB8AC3E}">
        <p14:creationId xmlns:p14="http://schemas.microsoft.com/office/powerpoint/2010/main" val="376859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2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666"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0249"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28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video>
              <p:cMediaNode vol="80000">
                <p:cTn id="25"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video>
              <p:cMediaNode vol="80000">
                <p:cTn id="37" fill="hold" display="0">
                  <p:stCondLst>
                    <p:cond delay="indefinite"/>
                  </p:stCondLst>
                </p:cTn>
                <p:tgtEl>
                  <p:spTgt spid="7"/>
                </p:tgtEl>
              </p:cMediaNode>
            </p:video>
            <p:seq concurrent="1" nextAc="seek">
              <p:cTn id="38" restart="whenNotActive" fill="hold" evtFilter="cancelBubble" nodeType="interactiveSeq">
                <p:stCondLst>
                  <p:cond evt="onClick" delay="0">
                    <p:tgtEl>
                      <p:spTgt spid="7"/>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2" name="Freeform: Shape 31">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4"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35" name="Oval 34">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olo 1">
            <a:extLst>
              <a:ext uri="{FF2B5EF4-FFF2-40B4-BE49-F238E27FC236}">
                <a16:creationId xmlns:a16="http://schemas.microsoft.com/office/drawing/2014/main" id="{AE5BC4E9-77AE-6E93-D54B-5719B30C477B}"/>
              </a:ext>
            </a:extLst>
          </p:cNvPr>
          <p:cNvSpPr>
            <a:spLocks noGrp="1"/>
          </p:cNvSpPr>
          <p:nvPr>
            <p:ph type="title"/>
          </p:nvPr>
        </p:nvSpPr>
        <p:spPr>
          <a:xfrm>
            <a:off x="770878" y="952022"/>
            <a:ext cx="2862591" cy="5157049"/>
          </a:xfrm>
        </p:spPr>
        <p:txBody>
          <a:bodyPr anchor="ctr">
            <a:normAutofit/>
          </a:bodyPr>
          <a:lstStyle/>
          <a:p>
            <a:r>
              <a:rPr lang="en-GB" sz="4400" kern="0">
                <a:ea typeface="Times New Roman" panose="02020603050405020304" pitchFamily="18" charset="0"/>
                <a:cs typeface="Times New Roman" panose="02020603050405020304" pitchFamily="18" charset="0"/>
              </a:rPr>
              <a:t>S</a:t>
            </a:r>
            <a:r>
              <a:rPr lang="en-GB" sz="4400" kern="0">
                <a:effectLst/>
                <a:ea typeface="Times New Roman" panose="02020603050405020304" pitchFamily="18" charset="0"/>
                <a:cs typeface="Times New Roman" panose="02020603050405020304" pitchFamily="18" charset="0"/>
              </a:rPr>
              <a:t>trengths </a:t>
            </a:r>
            <a:r>
              <a:rPr lang="en-GB" sz="4400" kern="0">
                <a:effectLst/>
                <a:latin typeface="Calibri" panose="020F0502020204030204" pitchFamily="34" charset="0"/>
                <a:ea typeface="Times New Roman" panose="02020603050405020304" pitchFamily="18" charset="0"/>
                <a:cs typeface="Times New Roman" panose="02020603050405020304" pitchFamily="18" charset="0"/>
              </a:rPr>
              <a:t> </a:t>
            </a:r>
            <a:r>
              <a:rPr lang="en-GB" sz="4400" kern="0">
                <a:effectLst/>
                <a:ea typeface="Times New Roman" panose="02020603050405020304" pitchFamily="18" charset="0"/>
                <a:cs typeface="Times New Roman" panose="02020603050405020304" pitchFamily="18" charset="0"/>
              </a:rPr>
              <a:t>and limitations of the chosen model</a:t>
            </a:r>
            <a:br>
              <a:rPr lang="en-GB" sz="4400" kern="0">
                <a:effectLst/>
                <a:ea typeface="Times New Roman" panose="02020603050405020304" pitchFamily="18" charset="0"/>
                <a:cs typeface="Times New Roman" panose="02020603050405020304" pitchFamily="18" charset="0"/>
              </a:rPr>
            </a:br>
            <a:endParaRPr lang="it-IT" sz="4400"/>
          </a:p>
        </p:txBody>
      </p:sp>
      <p:graphicFrame>
        <p:nvGraphicFramePr>
          <p:cNvPr id="23" name="Segnaposto contenuto 2">
            <a:extLst>
              <a:ext uri="{FF2B5EF4-FFF2-40B4-BE49-F238E27FC236}">
                <a16:creationId xmlns:a16="http://schemas.microsoft.com/office/drawing/2014/main" id="{357C4E86-9F45-93E2-A305-9AD1B6C51458}"/>
              </a:ext>
            </a:extLst>
          </p:cNvPr>
          <p:cNvGraphicFramePr>
            <a:graphicFrameLocks noGrp="1"/>
          </p:cNvGraphicFramePr>
          <p:nvPr>
            <p:ph idx="1"/>
            <p:extLst>
              <p:ext uri="{D42A27DB-BD31-4B8C-83A1-F6EECF244321}">
                <p14:modId xmlns:p14="http://schemas.microsoft.com/office/powerpoint/2010/main" val="2225871133"/>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sellaDiTesto 3">
            <a:extLst>
              <a:ext uri="{FF2B5EF4-FFF2-40B4-BE49-F238E27FC236}">
                <a16:creationId xmlns:a16="http://schemas.microsoft.com/office/drawing/2014/main" id="{828E98CA-2455-A059-86CC-68BC31418AD0}"/>
              </a:ext>
            </a:extLst>
          </p:cNvPr>
          <p:cNvSpPr txBox="1"/>
          <p:nvPr/>
        </p:nvSpPr>
        <p:spPr>
          <a:xfrm>
            <a:off x="5236640" y="4535602"/>
            <a:ext cx="6607428" cy="523220"/>
          </a:xfrm>
          <a:prstGeom prst="rect">
            <a:avLst/>
          </a:prstGeom>
          <a:noFill/>
        </p:spPr>
        <p:txBody>
          <a:bodyPr wrap="square" rtlCol="0">
            <a:spAutoFit/>
          </a:bodyPr>
          <a:lstStyle/>
          <a:p>
            <a:pPr lvl="0">
              <a:lnSpc>
                <a:spcPct val="100000"/>
              </a:lnSpc>
            </a:pPr>
            <a:r>
              <a:rPr lang="en-GB" sz="1400"/>
              <a:t>Memory and computational overhead: the addition of LSTM </a:t>
            </a:r>
            <a:r>
              <a:rPr lang="it-IT" sz="1400"/>
              <a:t>to the </a:t>
            </a:r>
            <a:r>
              <a:rPr lang="it-IT" sz="1400" err="1"/>
              <a:t>MobileNet</a:t>
            </a:r>
            <a:r>
              <a:rPr lang="en-GB" sz="1400"/>
              <a:t> introduces increased computational complexity, b</a:t>
            </a:r>
            <a:r>
              <a:rPr lang="en-US" sz="1400" err="1"/>
              <a:t>ut</a:t>
            </a:r>
            <a:r>
              <a:rPr lang="en-US" sz="1400"/>
              <a:t> better performance in general</a:t>
            </a:r>
          </a:p>
        </p:txBody>
      </p:sp>
      <p:sp>
        <p:nvSpPr>
          <p:cNvPr id="6" name="CasellaDiTesto 5">
            <a:extLst>
              <a:ext uri="{FF2B5EF4-FFF2-40B4-BE49-F238E27FC236}">
                <a16:creationId xmlns:a16="http://schemas.microsoft.com/office/drawing/2014/main" id="{446ADBB5-BEF1-24C1-4B40-EB6F220030BA}"/>
              </a:ext>
            </a:extLst>
          </p:cNvPr>
          <p:cNvSpPr txBox="1"/>
          <p:nvPr/>
        </p:nvSpPr>
        <p:spPr>
          <a:xfrm>
            <a:off x="5231469" y="1920945"/>
            <a:ext cx="6426679" cy="523220"/>
          </a:xfrm>
          <a:prstGeom prst="rect">
            <a:avLst/>
          </a:prstGeom>
          <a:noFill/>
        </p:spPr>
        <p:txBody>
          <a:bodyPr wrap="square" rtlCol="0">
            <a:spAutoFit/>
          </a:bodyPr>
          <a:lstStyle/>
          <a:p>
            <a:r>
              <a:rPr lang="en-US" sz="1400" b="0" i="0">
                <a:effectLst/>
              </a:rPr>
              <a:t>Long-range dependencies: LSTM networks can capture long-range dependencies in sequential data</a:t>
            </a:r>
            <a:endParaRPr lang="it-IT" sz="1400"/>
          </a:p>
        </p:txBody>
      </p:sp>
      <p:sp>
        <p:nvSpPr>
          <p:cNvPr id="7" name="CasellaDiTesto 6">
            <a:extLst>
              <a:ext uri="{FF2B5EF4-FFF2-40B4-BE49-F238E27FC236}">
                <a16:creationId xmlns:a16="http://schemas.microsoft.com/office/drawing/2014/main" id="{7C46A175-CF63-0B85-6504-53DB29178B3E}"/>
              </a:ext>
            </a:extLst>
          </p:cNvPr>
          <p:cNvSpPr txBox="1"/>
          <p:nvPr/>
        </p:nvSpPr>
        <p:spPr>
          <a:xfrm>
            <a:off x="5236639" y="3604231"/>
            <a:ext cx="6540667" cy="954107"/>
          </a:xfrm>
          <a:prstGeom prst="rect">
            <a:avLst/>
          </a:prstGeom>
          <a:noFill/>
        </p:spPr>
        <p:txBody>
          <a:bodyPr wrap="square" rtlCol="0">
            <a:spAutoFit/>
          </a:bodyPr>
          <a:lstStyle/>
          <a:p>
            <a:r>
              <a:rPr lang="en-GB" sz="1400"/>
              <a:t>Inconsistent detection of the fire's starting frame: the system does not always correctly identify the starting frame of the fire, which is a critical element in determining the system's efficiency</a:t>
            </a:r>
            <a:endParaRPr lang="en-US" sz="1400"/>
          </a:p>
          <a:p>
            <a:endParaRPr lang="it-IT" sz="1400"/>
          </a:p>
        </p:txBody>
      </p:sp>
      <p:sp>
        <p:nvSpPr>
          <p:cNvPr id="8" name="CasellaDiTesto 7">
            <a:extLst>
              <a:ext uri="{FF2B5EF4-FFF2-40B4-BE49-F238E27FC236}">
                <a16:creationId xmlns:a16="http://schemas.microsoft.com/office/drawing/2014/main" id="{B0C96D4E-43F0-82F5-5138-57D1B355779F}"/>
              </a:ext>
            </a:extLst>
          </p:cNvPr>
          <p:cNvSpPr txBox="1"/>
          <p:nvPr/>
        </p:nvSpPr>
        <p:spPr>
          <a:xfrm>
            <a:off x="5231469" y="2755664"/>
            <a:ext cx="6551008" cy="738664"/>
          </a:xfrm>
          <a:prstGeom prst="rect">
            <a:avLst/>
          </a:prstGeom>
          <a:noFill/>
        </p:spPr>
        <p:txBody>
          <a:bodyPr wrap="square" rtlCol="0">
            <a:spAutoFit/>
          </a:bodyPr>
          <a:lstStyle/>
          <a:p>
            <a:pPr lvl="0">
              <a:lnSpc>
                <a:spcPct val="100000"/>
              </a:lnSpc>
            </a:pPr>
            <a:r>
              <a:rPr lang="en-GB" sz="1400"/>
              <a:t>The Precision value: the model classifies videos as positive even when there is no fire or smoke present. Therefore, if this system were used in the real world, it could alert authorities even when not necessary</a:t>
            </a:r>
            <a:endParaRPr lang="en-US" sz="1400"/>
          </a:p>
        </p:txBody>
      </p:sp>
      <p:sp>
        <p:nvSpPr>
          <p:cNvPr id="10" name="CasellaDiTesto 9">
            <a:extLst>
              <a:ext uri="{FF2B5EF4-FFF2-40B4-BE49-F238E27FC236}">
                <a16:creationId xmlns:a16="http://schemas.microsoft.com/office/drawing/2014/main" id="{08F8D6CB-7A76-1428-2A3E-18E8592E0CA8}"/>
              </a:ext>
            </a:extLst>
          </p:cNvPr>
          <p:cNvSpPr txBox="1"/>
          <p:nvPr/>
        </p:nvSpPr>
        <p:spPr>
          <a:xfrm>
            <a:off x="5231468" y="966751"/>
            <a:ext cx="6515601" cy="738664"/>
          </a:xfrm>
          <a:prstGeom prst="rect">
            <a:avLst/>
          </a:prstGeom>
          <a:noFill/>
        </p:spPr>
        <p:txBody>
          <a:bodyPr wrap="square" rtlCol="0">
            <a:spAutoFit/>
          </a:bodyPr>
          <a:lstStyle/>
          <a:p>
            <a:r>
              <a:rPr lang="en-US" sz="1400" i="0">
                <a:effectLst/>
              </a:rPr>
              <a:t>Handling vanishing gradients: LSTMs utilize a gating mechanism to control the flow of information, making it easier to train models on long sequences, mitigating the vanishing gradient problem and improving the learning process</a:t>
            </a:r>
            <a:endParaRPr lang="it-IT" sz="1400"/>
          </a:p>
        </p:txBody>
      </p:sp>
    </p:spTree>
    <p:extLst>
      <p:ext uri="{BB962C8B-B14F-4D97-AF65-F5344CB8AC3E}">
        <p14:creationId xmlns:p14="http://schemas.microsoft.com/office/powerpoint/2010/main" val="139078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57"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58" name="Oval 57">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69" name="Freeform: Shape 68">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70" name="Freeform: Shape 69">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71" name="Oval 70">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74" name="Rectangle 73">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5" name="Picture 4" descr="Immagine che contiene natura, fuoco, aria aperta, calore&#10;&#10;Descrizione generata automaticamente">
            <a:extLst>
              <a:ext uri="{FF2B5EF4-FFF2-40B4-BE49-F238E27FC236}">
                <a16:creationId xmlns:a16="http://schemas.microsoft.com/office/drawing/2014/main" id="{6073D5F7-40AC-E531-CBA4-9013BE8ACF3E}"/>
              </a:ext>
            </a:extLst>
          </p:cNvPr>
          <p:cNvPicPr>
            <a:picLocks noChangeAspect="1"/>
          </p:cNvPicPr>
          <p:nvPr/>
        </p:nvPicPr>
        <p:blipFill rotWithShape="1">
          <a:blip r:embed="rId2">
            <a:alphaModFix amt="40000"/>
          </a:blip>
          <a:srcRect l="25"/>
          <a:stretch/>
        </p:blipFill>
        <p:spPr>
          <a:xfrm>
            <a:off x="1525" y="10"/>
            <a:ext cx="12188951" cy="6857990"/>
          </a:xfrm>
          <a:prstGeom prst="rect">
            <a:avLst/>
          </a:prstGeom>
        </p:spPr>
      </p:pic>
      <p:grpSp>
        <p:nvGrpSpPr>
          <p:cNvPr id="78"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79" name="Oval 78">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olo 1">
            <a:extLst>
              <a:ext uri="{FF2B5EF4-FFF2-40B4-BE49-F238E27FC236}">
                <a16:creationId xmlns:a16="http://schemas.microsoft.com/office/drawing/2014/main" id="{145209A5-3678-6EE8-9061-52E3F8BE6E5E}"/>
              </a:ext>
            </a:extLst>
          </p:cNvPr>
          <p:cNvSpPr>
            <a:spLocks noGrp="1"/>
          </p:cNvSpPr>
          <p:nvPr>
            <p:ph type="title"/>
          </p:nvPr>
        </p:nvSpPr>
        <p:spPr>
          <a:xfrm>
            <a:off x="2562606" y="1122363"/>
            <a:ext cx="7063739" cy="2387600"/>
          </a:xfrm>
        </p:spPr>
        <p:txBody>
          <a:bodyPr vert="horz" lIns="91440" tIns="45720" rIns="91440" bIns="45720" rtlCol="0" anchor="b">
            <a:normAutofit/>
          </a:bodyPr>
          <a:lstStyle/>
          <a:p>
            <a:pPr algn="ctr"/>
            <a:r>
              <a:rPr lang="en-US">
                <a:solidFill>
                  <a:srgbClr val="FFFFFF"/>
                </a:solidFill>
              </a:rPr>
              <a:t>Thank you for the attention</a:t>
            </a:r>
          </a:p>
        </p:txBody>
      </p:sp>
    </p:spTree>
    <p:extLst>
      <p:ext uri="{BB962C8B-B14F-4D97-AF65-F5344CB8AC3E}">
        <p14:creationId xmlns:p14="http://schemas.microsoft.com/office/powerpoint/2010/main" val="220108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onfettiVTI">
  <a:themeElements>
    <a:clrScheme name="AnalogousFromRegularSeedLeftStep">
      <a:dk1>
        <a:srgbClr val="000000"/>
      </a:dk1>
      <a:lt1>
        <a:srgbClr val="FFFFFF"/>
      </a:lt1>
      <a:dk2>
        <a:srgbClr val="301B29"/>
      </a:dk2>
      <a:lt2>
        <a:srgbClr val="F0F1F3"/>
      </a:lt2>
      <a:accent1>
        <a:srgbClr val="C09C4B"/>
      </a:accent1>
      <a:accent2>
        <a:srgbClr val="B15B3B"/>
      </a:accent2>
      <a:accent3>
        <a:srgbClr val="C34D5E"/>
      </a:accent3>
      <a:accent4>
        <a:srgbClr val="B13B7E"/>
      </a:accent4>
      <a:accent5>
        <a:srgbClr val="C34DC1"/>
      </a:accent5>
      <a:accent6>
        <a:srgbClr val="823BB1"/>
      </a:accent6>
      <a:hlink>
        <a:srgbClr val="436AC0"/>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1446</Words>
  <Application>Microsoft Office PowerPoint</Application>
  <PresentationFormat>Widescreen</PresentationFormat>
  <Paragraphs>143</Paragraphs>
  <Slides>8</Slides>
  <Notes>6</Notes>
  <HiddenSlides>0</HiddenSlides>
  <MMClips>4</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AvenirNext LT Pro Medium</vt:lpstr>
      <vt:lpstr>Calibri</vt:lpstr>
      <vt:lpstr>Gill Sans Nova</vt:lpstr>
      <vt:lpstr>ConfettiVTI</vt:lpstr>
      <vt:lpstr>Fire detection</vt:lpstr>
      <vt:lpstr>Approach used</vt:lpstr>
      <vt:lpstr>Proposed Model</vt:lpstr>
      <vt:lpstr>Proposed model</vt:lpstr>
      <vt:lpstr>Training Phase</vt:lpstr>
      <vt:lpstr>Test Phase</vt:lpstr>
      <vt:lpstr>Strengths  and limitations of the chosen model </vt:lpstr>
      <vt:lpstr>Thank you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 detection</dc:title>
  <dc:creator>PRISCO TROTTA</dc:creator>
  <cp:lastModifiedBy>FELICE SCALA</cp:lastModifiedBy>
  <cp:revision>1</cp:revision>
  <dcterms:created xsi:type="dcterms:W3CDTF">2023-07-20T20:07:49Z</dcterms:created>
  <dcterms:modified xsi:type="dcterms:W3CDTF">2023-07-27T11:35:05Z</dcterms:modified>
</cp:coreProperties>
</file>